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9_D4948858.xml" ContentType="application/vnd.ms-powerpoint.comments+xml"/>
  <Override PartName="/ppt/notesSlides/notesSlide8.xml" ContentType="application/vnd.openxmlformats-officedocument.presentationml.notesSlide+xml"/>
  <Override PartName="/ppt/comments/modernComment_7BBF55BE_D487005B.xml" ContentType="application/vnd.ms-powerpoint.comment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4"/>
    <p:sldMasterId id="2147483688" r:id="rId5"/>
    <p:sldMasterId id="2147483674" r:id="rId6"/>
    <p:sldMasterId id="2147483703" r:id="rId7"/>
  </p:sldMasterIdLst>
  <p:notesMasterIdLst>
    <p:notesMasterId r:id="rId33"/>
  </p:notesMasterIdLst>
  <p:sldIdLst>
    <p:sldId id="257" r:id="rId8"/>
    <p:sldId id="2076136913" r:id="rId9"/>
    <p:sldId id="2076137282" r:id="rId10"/>
    <p:sldId id="10265" r:id="rId11"/>
    <p:sldId id="2076137283" r:id="rId12"/>
    <p:sldId id="2076137281" r:id="rId13"/>
    <p:sldId id="2076136902" r:id="rId14"/>
    <p:sldId id="2076136911" r:id="rId15"/>
    <p:sldId id="281" r:id="rId16"/>
    <p:sldId id="2076137284" r:id="rId17"/>
    <p:sldId id="2076136906" r:id="rId18"/>
    <p:sldId id="2076136894" r:id="rId19"/>
    <p:sldId id="2076136907" r:id="rId20"/>
    <p:sldId id="2076136905" r:id="rId21"/>
    <p:sldId id="2076136904" r:id="rId22"/>
    <p:sldId id="277" r:id="rId23"/>
    <p:sldId id="280" r:id="rId24"/>
    <p:sldId id="278" r:id="rId25"/>
    <p:sldId id="2076136903" r:id="rId26"/>
    <p:sldId id="2076136910" r:id="rId27"/>
    <p:sldId id="2076136895" r:id="rId28"/>
    <p:sldId id="2076136912" r:id="rId29"/>
    <p:sldId id="259" r:id="rId30"/>
    <p:sldId id="2076136908" r:id="rId31"/>
    <p:sldId id="263"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nsolas" panose="020B0609020204030204" pitchFamily="49"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Light" panose="020B0502040204020203" pitchFamily="34" charset="0"/>
      <p:regular r:id="rId52"/>
      <p:italic r:id="rId53"/>
    </p:embeddedFont>
    <p:embeddedFont>
      <p:font typeface="Segoe UI Semilight" panose="020B0402040204020203"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 id="{B3CF3311-7BF1-A149-C8E9-EF3C276486FA}" name="Guest User" initials="GU" userId="S::urn:spo:anon#31cdd7a20f20fb52bfa7279aa6a87c2ff0d3b54e05126bb6a799630944860244::" providerId="AD"/>
  <p188:author id="{B82FB99E-4E7D-627E-ED3E-F90F3FB36546}" name="Claire Novotny" initials="CN" userId="Claire Novotny"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4168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07C4BA-750A-479B-A438-64384F14BC3F}" v="1654" dt="2020-11-10T00:27:54.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8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6.fntdata"/><Relationship Id="rId21" Type="http://schemas.openxmlformats.org/officeDocument/2006/relationships/slide" Target="slides/slide14.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font" Target="fonts/font8.fntdata"/><Relationship Id="rId54" Type="http://schemas.openxmlformats.org/officeDocument/2006/relationships/font" Target="fonts/font21.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11.fntdata"/><Relationship Id="rId52" Type="http://schemas.openxmlformats.org/officeDocument/2006/relationships/font" Target="fonts/font19.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31cdd7a20f20fb52bfa7279aa6a87c2ff0d3b54e05126bb6a799630944860244::" providerId="AD" clId="Web-{01D64FC4-4629-4208-9AA3-3E407D3F5957}"/>
    <pc:docChg chg="addSld modSld">
      <pc:chgData name="Guest User" userId="S::urn:spo:anon#31cdd7a20f20fb52bfa7279aa6a87c2ff0d3b54e05126bb6a799630944860244::" providerId="AD" clId="Web-{01D64FC4-4629-4208-9AA3-3E407D3F5957}" dt="2020-11-06T15:31:00.575" v="9" actId="20577"/>
      <pc:docMkLst>
        <pc:docMk/>
      </pc:docMkLst>
      <pc:sldChg chg="modSp new">
        <pc:chgData name="Guest User" userId="S::urn:spo:anon#31cdd7a20f20fb52bfa7279aa6a87c2ff0d3b54e05126bb6a799630944860244::" providerId="AD" clId="Web-{01D64FC4-4629-4208-9AA3-3E407D3F5957}" dt="2020-11-06T15:31:00.575" v="8" actId="20577"/>
        <pc:sldMkLst>
          <pc:docMk/>
          <pc:sldMk cId="1342738697" sldId="277"/>
        </pc:sldMkLst>
        <pc:spChg chg="mod">
          <ac:chgData name="Guest User" userId="S::urn:spo:anon#31cdd7a20f20fb52bfa7279aa6a87c2ff0d3b54e05126bb6a799630944860244::" providerId="AD" clId="Web-{01D64FC4-4629-4208-9AA3-3E407D3F5957}" dt="2020-11-06T15:30:54.997" v="5" actId="20577"/>
          <ac:spMkLst>
            <pc:docMk/>
            <pc:sldMk cId="1342738697" sldId="277"/>
            <ac:spMk id="2" creationId="{910FFFA6-9989-4172-8F8A-996ED12EA905}"/>
          </ac:spMkLst>
        </pc:spChg>
        <pc:spChg chg="mod">
          <ac:chgData name="Guest User" userId="S::urn:spo:anon#31cdd7a20f20fb52bfa7279aa6a87c2ff0d3b54e05126bb6a799630944860244::" providerId="AD" clId="Web-{01D64FC4-4629-4208-9AA3-3E407D3F5957}" dt="2020-11-06T15:31:00.575" v="8" actId="20577"/>
          <ac:spMkLst>
            <pc:docMk/>
            <pc:sldMk cId="1342738697" sldId="277"/>
            <ac:spMk id="3" creationId="{CFCC8026-DD9C-4CA8-9188-24E258AADEAF}"/>
          </ac:spMkLst>
        </pc:spChg>
      </pc:sldChg>
    </pc:docChg>
  </pc:docChgLst>
  <pc:docChgLst>
    <pc:chgData name="Guest User" userId="S::urn:spo:anon#31cdd7a20f20fb52bfa7279aa6a87c2ff0d3b54e05126bb6a799630944860244::" providerId="AD" clId="Web-{C531099C-C13E-49E5-936C-859F28293BBD}"/>
    <pc:docChg chg="mod modSld">
      <pc:chgData name="Guest User" userId="S::urn:spo:anon#31cdd7a20f20fb52bfa7279aa6a87c2ff0d3b54e05126bb6a799630944860244::" providerId="AD" clId="Web-{C531099C-C13E-49E5-936C-859F28293BBD}" dt="2020-11-09T18:07:27.322" v="3"/>
      <pc:docMkLst>
        <pc:docMk/>
      </pc:docMkLst>
      <pc:sldChg chg="modSp">
        <pc:chgData name="Guest User" userId="S::urn:spo:anon#31cdd7a20f20fb52bfa7279aa6a87c2ff0d3b54e05126bb6a799630944860244::" providerId="AD" clId="Web-{C531099C-C13E-49E5-936C-859F28293BBD}" dt="2020-11-09T18:03:19.337" v="0" actId="1076"/>
        <pc:sldMkLst>
          <pc:docMk/>
          <pc:sldMk cId="3852120625" sldId="257"/>
        </pc:sldMkLst>
        <pc:picChg chg="mod">
          <ac:chgData name="Guest User" userId="S::urn:spo:anon#31cdd7a20f20fb52bfa7279aa6a87c2ff0d3b54e05126bb6a799630944860244::" providerId="AD" clId="Web-{C531099C-C13E-49E5-936C-859F28293BBD}" dt="2020-11-09T18:03:19.337" v="0" actId="1076"/>
          <ac:picMkLst>
            <pc:docMk/>
            <pc:sldMk cId="3852120625" sldId="257"/>
            <ac:picMk id="7" creationId="{F81361A8-31D3-8143-8F3F-AC906256F3DE}"/>
          </ac:picMkLst>
        </pc:picChg>
      </pc:sldChg>
      <pc:sldChg chg="modCm">
        <pc:chgData name="Guest User" userId="S::urn:spo:anon#31cdd7a20f20fb52bfa7279aa6a87c2ff0d3b54e05126bb6a799630944860244::" providerId="AD" clId="Web-{C531099C-C13E-49E5-936C-859F28293BBD}" dt="2020-11-09T18:07:27.322" v="3"/>
        <pc:sldMkLst>
          <pc:docMk/>
          <pc:sldMk cId="3566504024" sldId="281"/>
        </pc:sldMkLst>
      </pc:sldChg>
    </pc:docChg>
  </pc:docChgLst>
  <pc:docChgLst>
    <pc:chgData name="Beth Massi" userId="bd08b5aa-02b2-43fc-b15c-eeea7517ad71" providerId="ADAL" clId="{4B07C4BA-750A-479B-A438-64384F14BC3F}"/>
    <pc:docChg chg="custSel delSld modSld">
      <pc:chgData name="Beth Massi" userId="bd08b5aa-02b2-43fc-b15c-eeea7517ad71" providerId="ADAL" clId="{4B07C4BA-750A-479B-A438-64384F14BC3F}" dt="2020-11-23T17:36:03.661" v="118" actId="47"/>
      <pc:docMkLst>
        <pc:docMk/>
      </pc:docMkLst>
      <pc:sldChg chg="modSp mod">
        <pc:chgData name="Beth Massi" userId="bd08b5aa-02b2-43fc-b15c-eeea7517ad71" providerId="ADAL" clId="{4B07C4BA-750A-479B-A438-64384F14BC3F}" dt="2020-11-06T00:21:26.634" v="117" actId="20577"/>
        <pc:sldMkLst>
          <pc:docMk/>
          <pc:sldMk cId="3852120625" sldId="257"/>
        </pc:sldMkLst>
        <pc:spChg chg="mod">
          <ac:chgData name="Beth Massi" userId="bd08b5aa-02b2-43fc-b15c-eeea7517ad71" providerId="ADAL" clId="{4B07C4BA-750A-479B-A438-64384F14BC3F}" dt="2020-11-06T00:20:33.782" v="28" actId="20577"/>
          <ac:spMkLst>
            <pc:docMk/>
            <pc:sldMk cId="3852120625" sldId="257"/>
            <ac:spMk id="2" creationId="{096FE8AF-C54E-8B47-969A-459B511062AA}"/>
          </ac:spMkLst>
        </pc:spChg>
        <pc:spChg chg="mod">
          <ac:chgData name="Beth Massi" userId="bd08b5aa-02b2-43fc-b15c-eeea7517ad71" providerId="ADAL" clId="{4B07C4BA-750A-479B-A438-64384F14BC3F}" dt="2020-11-06T00:21:26.634" v="117" actId="20577"/>
          <ac:spMkLst>
            <pc:docMk/>
            <pc:sldMk cId="3852120625" sldId="257"/>
            <ac:spMk id="3" creationId="{0783A175-10B8-0B47-A3ED-FDEB68569CA0}"/>
          </ac:spMkLst>
        </pc:spChg>
      </pc:sldChg>
      <pc:sldChg chg="del">
        <pc:chgData name="Beth Massi" userId="bd08b5aa-02b2-43fc-b15c-eeea7517ad71" providerId="ADAL" clId="{4B07C4BA-750A-479B-A438-64384F14BC3F}" dt="2020-11-23T17:36:03.661" v="118" actId="47"/>
        <pc:sldMkLst>
          <pc:docMk/>
          <pc:sldMk cId="1281430713" sldId="264"/>
        </pc:sldMkLst>
      </pc:sldChg>
      <pc:sldChg chg="del">
        <pc:chgData name="Beth Massi" userId="bd08b5aa-02b2-43fc-b15c-eeea7517ad71" providerId="ADAL" clId="{4B07C4BA-750A-479B-A438-64384F14BC3F}" dt="2020-11-23T17:36:03.661" v="118" actId="47"/>
        <pc:sldMkLst>
          <pc:docMk/>
          <pc:sldMk cId="2700942184" sldId="265"/>
        </pc:sldMkLst>
      </pc:sldChg>
      <pc:sldChg chg="del">
        <pc:chgData name="Beth Massi" userId="bd08b5aa-02b2-43fc-b15c-eeea7517ad71" providerId="ADAL" clId="{4B07C4BA-750A-479B-A438-64384F14BC3F}" dt="2020-11-23T17:36:03.661" v="118" actId="47"/>
        <pc:sldMkLst>
          <pc:docMk/>
          <pc:sldMk cId="714984656" sldId="266"/>
        </pc:sldMkLst>
      </pc:sldChg>
      <pc:sldChg chg="del">
        <pc:chgData name="Beth Massi" userId="bd08b5aa-02b2-43fc-b15c-eeea7517ad71" providerId="ADAL" clId="{4B07C4BA-750A-479B-A438-64384F14BC3F}" dt="2020-11-23T17:36:03.661" v="118" actId="47"/>
        <pc:sldMkLst>
          <pc:docMk/>
          <pc:sldMk cId="2762594509" sldId="267"/>
        </pc:sldMkLst>
      </pc:sldChg>
      <pc:sldChg chg="del">
        <pc:chgData name="Beth Massi" userId="bd08b5aa-02b2-43fc-b15c-eeea7517ad71" providerId="ADAL" clId="{4B07C4BA-750A-479B-A438-64384F14BC3F}" dt="2020-11-23T17:36:03.661" v="118" actId="47"/>
        <pc:sldMkLst>
          <pc:docMk/>
          <pc:sldMk cId="1716267179" sldId="268"/>
        </pc:sldMkLst>
      </pc:sldChg>
      <pc:sldChg chg="del">
        <pc:chgData name="Beth Massi" userId="bd08b5aa-02b2-43fc-b15c-eeea7517ad71" providerId="ADAL" clId="{4B07C4BA-750A-479B-A438-64384F14BC3F}" dt="2020-11-23T17:36:03.661" v="118" actId="47"/>
        <pc:sldMkLst>
          <pc:docMk/>
          <pc:sldMk cId="767973781" sldId="269"/>
        </pc:sldMkLst>
      </pc:sldChg>
      <pc:sldChg chg="del">
        <pc:chgData name="Beth Massi" userId="bd08b5aa-02b2-43fc-b15c-eeea7517ad71" providerId="ADAL" clId="{4B07C4BA-750A-479B-A438-64384F14BC3F}" dt="2020-11-23T17:36:03.661" v="118" actId="47"/>
        <pc:sldMkLst>
          <pc:docMk/>
          <pc:sldMk cId="1795166905" sldId="270"/>
        </pc:sldMkLst>
      </pc:sldChg>
      <pc:sldChg chg="del">
        <pc:chgData name="Beth Massi" userId="bd08b5aa-02b2-43fc-b15c-eeea7517ad71" providerId="ADAL" clId="{4B07C4BA-750A-479B-A438-64384F14BC3F}" dt="2020-11-23T17:36:03.661" v="118" actId="47"/>
        <pc:sldMkLst>
          <pc:docMk/>
          <pc:sldMk cId="1552505949" sldId="271"/>
        </pc:sldMkLst>
      </pc:sldChg>
      <pc:sldChg chg="del">
        <pc:chgData name="Beth Massi" userId="bd08b5aa-02b2-43fc-b15c-eeea7517ad71" providerId="ADAL" clId="{4B07C4BA-750A-479B-A438-64384F14BC3F}" dt="2020-11-23T17:36:03.661" v="118" actId="47"/>
        <pc:sldMkLst>
          <pc:docMk/>
          <pc:sldMk cId="3387637562" sldId="272"/>
        </pc:sldMkLst>
      </pc:sldChg>
      <pc:sldChg chg="del">
        <pc:chgData name="Beth Massi" userId="bd08b5aa-02b2-43fc-b15c-eeea7517ad71" providerId="ADAL" clId="{4B07C4BA-750A-479B-A438-64384F14BC3F}" dt="2020-11-23T17:36:03.661" v="118" actId="47"/>
        <pc:sldMkLst>
          <pc:docMk/>
          <pc:sldMk cId="2402201920" sldId="273"/>
        </pc:sldMkLst>
      </pc:sldChg>
      <pc:sldChg chg="del">
        <pc:chgData name="Beth Massi" userId="bd08b5aa-02b2-43fc-b15c-eeea7517ad71" providerId="ADAL" clId="{4B07C4BA-750A-479B-A438-64384F14BC3F}" dt="2020-11-23T17:36:03.661" v="118" actId="47"/>
        <pc:sldMkLst>
          <pc:docMk/>
          <pc:sldMk cId="2191142605" sldId="275"/>
        </pc:sldMkLst>
      </pc:sldChg>
      <pc:sldChg chg="del">
        <pc:chgData name="Beth Massi" userId="bd08b5aa-02b2-43fc-b15c-eeea7517ad71" providerId="ADAL" clId="{4B07C4BA-750A-479B-A438-64384F14BC3F}" dt="2020-11-23T17:36:03.661" v="118" actId="47"/>
        <pc:sldMkLst>
          <pc:docMk/>
          <pc:sldMk cId="650461553" sldId="276"/>
        </pc:sldMkLst>
      </pc:sldChg>
    </pc:docChg>
  </pc:docChgLst>
  <pc:docChgLst>
    <pc:chgData name="Guest User" userId="S::urn:spo:anon#31cdd7a20f20fb52bfa7279aa6a87c2ff0d3b54e05126bb6a799630944860244::" providerId="AD" clId="Web-{5D98C217-263D-82A3-4F93-791A9908669B}"/>
    <pc:docChg chg="">
      <pc:chgData name="Guest User" userId="S::urn:spo:anon#31cdd7a20f20fb52bfa7279aa6a87c2ff0d3b54e05126bb6a799630944860244::" providerId="AD" clId="Web-{5D98C217-263D-82A3-4F93-791A9908669B}" dt="2020-11-09T18:07:46.028" v="0"/>
      <pc:docMkLst>
        <pc:docMk/>
      </pc:docMkLst>
      <pc:sldChg chg="modCm">
        <pc:chgData name="Guest User" userId="S::urn:spo:anon#31cdd7a20f20fb52bfa7279aa6a87c2ff0d3b54e05126bb6a799630944860244::" providerId="AD" clId="Web-{5D98C217-263D-82A3-4F93-791A9908669B}" dt="2020-11-09T18:07:46.028" v="0"/>
        <pc:sldMkLst>
          <pc:docMk/>
          <pc:sldMk cId="3566504024" sldId="281"/>
        </pc:sldMkLst>
      </pc:sldChg>
    </pc:docChg>
  </pc:docChgLst>
  <pc:docChgLst>
    <pc:chgData name="Layla Porter (.NET Foundation)" userId="S::layla.porter@dotnetfoundation.org::7b0ca5aa-6903-4ab0-958f-06375412c292" providerId="AD" clId="Web-{BD81C61C-5FA1-9681-6F52-BD5C7604BFD6}"/>
    <pc:docChg chg="modSld">
      <pc:chgData name="Layla Porter (.NET Foundation)" userId="S::layla.porter@dotnetfoundation.org::7b0ca5aa-6903-4ab0-958f-06375412c292" providerId="AD" clId="Web-{BD81C61C-5FA1-9681-6F52-BD5C7604BFD6}" dt="2020-11-09T18:19:19.019" v="2" actId="1076"/>
      <pc:docMkLst>
        <pc:docMk/>
      </pc:docMkLst>
      <pc:sldChg chg="modSp">
        <pc:chgData name="Layla Porter (.NET Foundation)" userId="S::layla.porter@dotnetfoundation.org::7b0ca5aa-6903-4ab0-958f-06375412c292" providerId="AD" clId="Web-{BD81C61C-5FA1-9681-6F52-BD5C7604BFD6}" dt="2020-11-09T18:19:19.019" v="2" actId="1076"/>
        <pc:sldMkLst>
          <pc:docMk/>
          <pc:sldMk cId="3354137473" sldId="2076137282"/>
        </pc:sldMkLst>
        <pc:picChg chg="mod">
          <ac:chgData name="Layla Porter (.NET Foundation)" userId="S::layla.porter@dotnetfoundation.org::7b0ca5aa-6903-4ab0-958f-06375412c292" providerId="AD" clId="Web-{BD81C61C-5FA1-9681-6F52-BD5C7604BFD6}" dt="2020-11-09T18:19:16.066" v="1" actId="1076"/>
          <ac:picMkLst>
            <pc:docMk/>
            <pc:sldMk cId="3354137473" sldId="2076137282"/>
            <ac:picMk id="6" creationId="{13ACE7E4-C60C-4128-84A4-2658E2E2CD4B}"/>
          </ac:picMkLst>
        </pc:picChg>
        <pc:picChg chg="mod">
          <ac:chgData name="Layla Porter (.NET Foundation)" userId="S::layla.porter@dotnetfoundation.org::7b0ca5aa-6903-4ab0-958f-06375412c292" providerId="AD" clId="Web-{BD81C61C-5FA1-9681-6F52-BD5C7604BFD6}" dt="2020-11-09T18:19:19.019" v="2" actId="1076"/>
          <ac:picMkLst>
            <pc:docMk/>
            <pc:sldMk cId="3354137473" sldId="2076137282"/>
            <ac:picMk id="7" creationId="{B25EB32D-A055-4293-BF96-209BA24BFD93}"/>
          </ac:picMkLst>
        </pc:picChg>
      </pc:sldChg>
    </pc:docChg>
  </pc:docChgLst>
  <pc:docChgLst>
    <pc:chgData name="Claire Novotny (.NET Foundation)" userId="0c5740dc-dc94-4972-a382-3d3bdba09a4f" providerId="ADAL" clId="{76DAA440-E698-4583-B56E-161A7DAC5537}"/>
    <pc:docChg chg="custSel modSld">
      <pc:chgData name="Claire Novotny (.NET Foundation)" userId="0c5740dc-dc94-4972-a382-3d3bdba09a4f" providerId="ADAL" clId="{76DAA440-E698-4583-B56E-161A7DAC5537}" dt="2020-11-10T00:37:42.015" v="594"/>
      <pc:docMkLst>
        <pc:docMk/>
      </pc:docMkLst>
      <pc:sldChg chg="modSp mod addCm modCm">
        <pc:chgData name="Claire Novotny (.NET Foundation)" userId="0c5740dc-dc94-4972-a382-3d3bdba09a4f" providerId="ADAL" clId="{76DAA440-E698-4583-B56E-161A7DAC5537}" dt="2020-11-10T00:29:22.238" v="433"/>
        <pc:sldMkLst>
          <pc:docMk/>
          <pc:sldMk cId="3566504024" sldId="281"/>
        </pc:sldMkLst>
        <pc:spChg chg="mod">
          <ac:chgData name="Claire Novotny (.NET Foundation)" userId="0c5740dc-dc94-4972-a382-3d3bdba09a4f" providerId="ADAL" clId="{76DAA440-E698-4583-B56E-161A7DAC5537}" dt="2020-11-09T14:52:28.399" v="395" actId="120"/>
          <ac:spMkLst>
            <pc:docMk/>
            <pc:sldMk cId="3566504024" sldId="281"/>
            <ac:spMk id="2" creationId="{910FFFA6-9989-4172-8F8A-996ED12EA905}"/>
          </ac:spMkLst>
        </pc:spChg>
      </pc:sldChg>
      <pc:sldChg chg="addCm">
        <pc:chgData name="Claire Novotny (.NET Foundation)" userId="0c5740dc-dc94-4972-a382-3d3bdba09a4f" providerId="ADAL" clId="{76DAA440-E698-4583-B56E-161A7DAC5537}" dt="2020-11-09T14:53:07.475" v="396"/>
        <pc:sldMkLst>
          <pc:docMk/>
          <pc:sldMk cId="3565617243" sldId="2076136894"/>
        </pc:sldMkLst>
      </pc:sldChg>
      <pc:sldChg chg="delSp mod delAnim">
        <pc:chgData name="Claire Novotny (.NET Foundation)" userId="0c5740dc-dc94-4972-a382-3d3bdba09a4f" providerId="ADAL" clId="{76DAA440-E698-4583-B56E-161A7DAC5537}" dt="2020-11-09T18:19:14.182" v="399" actId="478"/>
        <pc:sldMkLst>
          <pc:docMk/>
          <pc:sldMk cId="3542200302" sldId="2076136902"/>
        </pc:sldMkLst>
        <pc:picChg chg="del">
          <ac:chgData name="Claire Novotny (.NET Foundation)" userId="0c5740dc-dc94-4972-a382-3d3bdba09a4f" providerId="ADAL" clId="{76DAA440-E698-4583-B56E-161A7DAC5537}" dt="2020-11-09T18:19:14.182" v="399" actId="478"/>
          <ac:picMkLst>
            <pc:docMk/>
            <pc:sldMk cId="3542200302" sldId="2076136902"/>
            <ac:picMk id="15" creationId="{E5EC774A-3BDF-4437-9C3E-67F6897AF17D}"/>
          </ac:picMkLst>
        </pc:picChg>
      </pc:sldChg>
      <pc:sldChg chg="delSp modSp mod">
        <pc:chgData name="Claire Novotny (.NET Foundation)" userId="0c5740dc-dc94-4972-a382-3d3bdba09a4f" providerId="ADAL" clId="{76DAA440-E698-4583-B56E-161A7DAC5537}" dt="2020-11-09T14:52:13.202" v="394" actId="20577"/>
        <pc:sldMkLst>
          <pc:docMk/>
          <pc:sldMk cId="3892212110" sldId="2076136911"/>
        </pc:sldMkLst>
        <pc:spChg chg="mod">
          <ac:chgData name="Claire Novotny (.NET Foundation)" userId="0c5740dc-dc94-4972-a382-3d3bdba09a4f" providerId="ADAL" clId="{76DAA440-E698-4583-B56E-161A7DAC5537}" dt="2020-11-09T14:52:13.202" v="394" actId="20577"/>
          <ac:spMkLst>
            <pc:docMk/>
            <pc:sldMk cId="3892212110" sldId="2076136911"/>
            <ac:spMk id="2" creationId="{5B5BBB90-B9FF-ED4A-9587-76C518C2BC9E}"/>
          </ac:spMkLst>
        </pc:spChg>
        <pc:spChg chg="mod">
          <ac:chgData name="Claire Novotny (.NET Foundation)" userId="0c5740dc-dc94-4972-a382-3d3bdba09a4f" providerId="ADAL" clId="{76DAA440-E698-4583-B56E-161A7DAC5537}" dt="2020-11-09T14:26:48.061" v="370" actId="20577"/>
          <ac:spMkLst>
            <pc:docMk/>
            <pc:sldMk cId="3892212110" sldId="2076136911"/>
            <ac:spMk id="3" creationId="{395CC549-1EA2-8B4A-ADC1-C00428D83849}"/>
          </ac:spMkLst>
        </pc:spChg>
        <pc:spChg chg="del">
          <ac:chgData name="Claire Novotny (.NET Foundation)" userId="0c5740dc-dc94-4972-a382-3d3bdba09a4f" providerId="ADAL" clId="{76DAA440-E698-4583-B56E-161A7DAC5537}" dt="2020-11-09T14:46:21.797" v="371" actId="478"/>
          <ac:spMkLst>
            <pc:docMk/>
            <pc:sldMk cId="3892212110" sldId="2076136911"/>
            <ac:spMk id="5" creationId="{5507648D-152B-44BB-83AE-7B93431B9EE6}"/>
          </ac:spMkLst>
        </pc:spChg>
      </pc:sldChg>
      <pc:sldChg chg="modSp mod addCm delCm modCm">
        <pc:chgData name="Claire Novotny (.NET Foundation)" userId="0c5740dc-dc94-4972-a382-3d3bdba09a4f" providerId="ADAL" clId="{76DAA440-E698-4583-B56E-161A7DAC5537}" dt="2020-11-10T00:37:42.015" v="594"/>
        <pc:sldMkLst>
          <pc:docMk/>
          <pc:sldMk cId="1805163248" sldId="2076136913"/>
        </pc:sldMkLst>
        <pc:spChg chg="mod">
          <ac:chgData name="Claire Novotny (.NET Foundation)" userId="0c5740dc-dc94-4972-a382-3d3bdba09a4f" providerId="ADAL" clId="{76DAA440-E698-4583-B56E-161A7DAC5537}" dt="2020-11-10T00:36:15.105" v="562" actId="20577"/>
          <ac:spMkLst>
            <pc:docMk/>
            <pc:sldMk cId="1805163248" sldId="2076136913"/>
            <ac:spMk id="28" creationId="{00000000-0000-0000-0000-000000000000}"/>
          </ac:spMkLst>
        </pc:spChg>
        <pc:spChg chg="mod">
          <ac:chgData name="Claire Novotny (.NET Foundation)" userId="0c5740dc-dc94-4972-a382-3d3bdba09a4f" providerId="ADAL" clId="{76DAA440-E698-4583-B56E-161A7DAC5537}" dt="2020-11-10T00:31:48.204" v="458" actId="20577"/>
          <ac:spMkLst>
            <pc:docMk/>
            <pc:sldMk cId="1805163248" sldId="2076136913"/>
            <ac:spMk id="31" creationId="{00000000-0000-0000-0000-000000000000}"/>
          </ac:spMkLst>
        </pc:spChg>
        <pc:spChg chg="mod">
          <ac:chgData name="Claire Novotny (.NET Foundation)" userId="0c5740dc-dc94-4972-a382-3d3bdba09a4f" providerId="ADAL" clId="{76DAA440-E698-4583-B56E-161A7DAC5537}" dt="2020-11-10T00:34:44.061" v="537" actId="20577"/>
          <ac:spMkLst>
            <pc:docMk/>
            <pc:sldMk cId="1805163248" sldId="2076136913"/>
            <ac:spMk id="32" creationId="{00000000-0000-0000-0000-000000000000}"/>
          </ac:spMkLst>
        </pc:spChg>
        <pc:spChg chg="mod">
          <ac:chgData name="Claire Novotny (.NET Foundation)" userId="0c5740dc-dc94-4972-a382-3d3bdba09a4f" providerId="ADAL" clId="{76DAA440-E698-4583-B56E-161A7DAC5537}" dt="2020-11-10T00:37:21.899" v="593" actId="20577"/>
          <ac:spMkLst>
            <pc:docMk/>
            <pc:sldMk cId="1805163248" sldId="2076136913"/>
            <ac:spMk id="34" creationId="{00000000-0000-0000-0000-000000000000}"/>
          </ac:spMkLst>
        </pc:spChg>
        <pc:spChg chg="mod">
          <ac:chgData name="Claire Novotny (.NET Foundation)" userId="0c5740dc-dc94-4972-a382-3d3bdba09a4f" providerId="ADAL" clId="{76DAA440-E698-4583-B56E-161A7DAC5537}" dt="2020-11-10T00:36:23.536" v="584" actId="20577"/>
          <ac:spMkLst>
            <pc:docMk/>
            <pc:sldMk cId="1805163248" sldId="2076136913"/>
            <ac:spMk id="40" creationId="{00000000-0000-0000-0000-000000000000}"/>
          </ac:spMkLst>
        </pc:spChg>
        <pc:spChg chg="mod">
          <ac:chgData name="Claire Novotny (.NET Foundation)" userId="0c5740dc-dc94-4972-a382-3d3bdba09a4f" providerId="ADAL" clId="{76DAA440-E698-4583-B56E-161A7DAC5537}" dt="2020-11-10T00:33:21.498" v="499" actId="20577"/>
          <ac:spMkLst>
            <pc:docMk/>
            <pc:sldMk cId="1805163248" sldId="2076136913"/>
            <ac:spMk id="42" creationId="{00000000-0000-0000-0000-000000000000}"/>
          </ac:spMkLst>
        </pc:spChg>
        <pc:spChg chg="mod">
          <ac:chgData name="Claire Novotny (.NET Foundation)" userId="0c5740dc-dc94-4972-a382-3d3bdba09a4f" providerId="ADAL" clId="{76DAA440-E698-4583-B56E-161A7DAC5537}" dt="2020-11-10T00:32:20.163" v="463" actId="20577"/>
          <ac:spMkLst>
            <pc:docMk/>
            <pc:sldMk cId="1805163248" sldId="2076136913"/>
            <ac:spMk id="43" creationId="{00000000-0000-0000-0000-000000000000}"/>
          </ac:spMkLst>
        </pc:spChg>
        <pc:spChg chg="mod">
          <ac:chgData name="Claire Novotny (.NET Foundation)" userId="0c5740dc-dc94-4972-a382-3d3bdba09a4f" providerId="ADAL" clId="{76DAA440-E698-4583-B56E-161A7DAC5537}" dt="2020-11-10T00:32:53.308" v="491" actId="20577"/>
          <ac:spMkLst>
            <pc:docMk/>
            <pc:sldMk cId="1805163248" sldId="2076136913"/>
            <ac:spMk id="46" creationId="{00000000-0000-0000-0000-000000000000}"/>
          </ac:spMkLst>
        </pc:spChg>
        <pc:spChg chg="mod">
          <ac:chgData name="Claire Novotny (.NET Foundation)" userId="0c5740dc-dc94-4972-a382-3d3bdba09a4f" providerId="ADAL" clId="{76DAA440-E698-4583-B56E-161A7DAC5537}" dt="2020-11-10T00:34:10.624" v="525" actId="20577"/>
          <ac:spMkLst>
            <pc:docMk/>
            <pc:sldMk cId="1805163248" sldId="2076136913"/>
            <ac:spMk id="49" creationId="{00000000-0000-0000-0000-000000000000}"/>
          </ac:spMkLst>
        </pc:spChg>
        <pc:spChg chg="mod">
          <ac:chgData name="Claire Novotny (.NET Foundation)" userId="0c5740dc-dc94-4972-a382-3d3bdba09a4f" providerId="ADAL" clId="{76DAA440-E698-4583-B56E-161A7DAC5537}" dt="2020-11-10T00:33:51.585" v="507" actId="20577"/>
          <ac:spMkLst>
            <pc:docMk/>
            <pc:sldMk cId="1805163248" sldId="2076136913"/>
            <ac:spMk id="56" creationId="{00000000-0000-0000-0000-000000000000}"/>
          </ac:spMkLst>
        </pc:spChg>
        <pc:spChg chg="mod">
          <ac:chgData name="Claire Novotny (.NET Foundation)" userId="0c5740dc-dc94-4972-a382-3d3bdba09a4f" providerId="ADAL" clId="{76DAA440-E698-4583-B56E-161A7DAC5537}" dt="2020-11-10T00:31:31.833" v="445" actId="20577"/>
          <ac:spMkLst>
            <pc:docMk/>
            <pc:sldMk cId="1805163248" sldId="2076136913"/>
            <ac:spMk id="58" creationId="{00000000-0000-0000-0000-000000000000}"/>
          </ac:spMkLst>
        </pc:spChg>
        <pc:spChg chg="mod">
          <ac:chgData name="Claire Novotny (.NET Foundation)" userId="0c5740dc-dc94-4972-a382-3d3bdba09a4f" providerId="ADAL" clId="{76DAA440-E698-4583-B56E-161A7DAC5537}" dt="2020-11-10T00:35:24.237" v="552" actId="20577"/>
          <ac:spMkLst>
            <pc:docMk/>
            <pc:sldMk cId="1805163248" sldId="2076136913"/>
            <ac:spMk id="59" creationId="{00000000-0000-0000-0000-000000000000}"/>
          </ac:spMkLst>
        </pc:spChg>
      </pc:sldChg>
      <pc:sldChg chg="modNotesTx">
        <pc:chgData name="Claire Novotny (.NET Foundation)" userId="0c5740dc-dc94-4972-a382-3d3bdba09a4f" providerId="ADAL" clId="{76DAA440-E698-4583-B56E-161A7DAC5537}" dt="2020-11-09T18:23:51.427" v="423" actId="20577"/>
        <pc:sldMkLst>
          <pc:docMk/>
          <pc:sldMk cId="3354137473" sldId="2076137282"/>
        </pc:sldMkLst>
      </pc:sldChg>
      <pc:sldChg chg="modSp mod">
        <pc:chgData name="Claire Novotny (.NET Foundation)" userId="0c5740dc-dc94-4972-a382-3d3bdba09a4f" providerId="ADAL" clId="{76DAA440-E698-4583-B56E-161A7DAC5537}" dt="2020-11-09T18:26:17.621" v="432" actId="6549"/>
        <pc:sldMkLst>
          <pc:docMk/>
          <pc:sldMk cId="1350551297" sldId="2076137284"/>
        </pc:sldMkLst>
        <pc:spChg chg="mod">
          <ac:chgData name="Claire Novotny (.NET Foundation)" userId="0c5740dc-dc94-4972-a382-3d3bdba09a4f" providerId="ADAL" clId="{76DAA440-E698-4583-B56E-161A7DAC5537}" dt="2020-11-09T18:26:17.621" v="432" actId="6549"/>
          <ac:spMkLst>
            <pc:docMk/>
            <pc:sldMk cId="1350551297" sldId="2076137284"/>
            <ac:spMk id="2" creationId="{D740BF06-79E8-492D-939D-E6DED42D8411}"/>
          </ac:spMkLst>
        </pc:spChg>
      </pc:sldChg>
    </pc:docChg>
  </pc:docChgLst>
  <pc:docChgLst>
    <pc:chgData name="Layla Porter (.NET Foundation)" userId="S::layla.porter@dotnetfoundation.org::7b0ca5aa-6903-4ab0-958f-06375412c292" providerId="AD" clId="Web-{05BCD65B-1100-1830-496C-93E96D0951D9}"/>
    <pc:docChg chg="modSld">
      <pc:chgData name="Layla Porter (.NET Foundation)" userId="S::layla.porter@dotnetfoundation.org::7b0ca5aa-6903-4ab0-958f-06375412c292" providerId="AD" clId="Web-{05BCD65B-1100-1830-496C-93E96D0951D9}" dt="2020-11-10T16:52:10.519" v="14"/>
      <pc:docMkLst>
        <pc:docMk/>
      </pc:docMkLst>
      <pc:sldChg chg="modNotes">
        <pc:chgData name="Layla Porter (.NET Foundation)" userId="S::layla.porter@dotnetfoundation.org::7b0ca5aa-6903-4ab0-958f-06375412c292" providerId="AD" clId="Web-{05BCD65B-1100-1830-496C-93E96D0951D9}" dt="2020-11-10T16:01:06.779" v="8"/>
        <pc:sldMkLst>
          <pc:docMk/>
          <pc:sldMk cId="3892212110" sldId="2076136911"/>
        </pc:sldMkLst>
      </pc:sldChg>
      <pc:sldChg chg="modNotes">
        <pc:chgData name="Layla Porter (.NET Foundation)" userId="S::layla.porter@dotnetfoundation.org::7b0ca5aa-6903-4ab0-958f-06375412c292" providerId="AD" clId="Web-{05BCD65B-1100-1830-496C-93E96D0951D9}" dt="2020-11-10T16:52:10.519" v="14"/>
        <pc:sldMkLst>
          <pc:docMk/>
          <pc:sldMk cId="795244932" sldId="2076137283"/>
        </pc:sldMkLst>
      </pc:sldChg>
    </pc:docChg>
  </pc:docChgLst>
  <pc:docChgLst>
    <pc:chgData name="Claire Novotny" userId="0c5740dc-dc94-4972-a382-3d3bdba09a4f" providerId="ADAL" clId="{76DAA440-E698-4583-B56E-161A7DAC5537}"/>
    <pc:docChg chg="modSld">
      <pc:chgData name="Claire Novotny" userId="0c5740dc-dc94-4972-a382-3d3bdba09a4f" providerId="ADAL" clId="{76DAA440-E698-4583-B56E-161A7DAC5537}" dt="2020-11-10T16:48:57.149" v="2" actId="13926"/>
      <pc:docMkLst>
        <pc:docMk/>
      </pc:docMkLst>
      <pc:sldChg chg="modSp mod">
        <pc:chgData name="Claire Novotny" userId="0c5740dc-dc94-4972-a382-3d3bdba09a4f" providerId="ADAL" clId="{76DAA440-E698-4583-B56E-161A7DAC5537}" dt="2020-11-10T16:48:57.149" v="2" actId="13926"/>
        <pc:sldMkLst>
          <pc:docMk/>
          <pc:sldMk cId="2798447532" sldId="280"/>
        </pc:sldMkLst>
        <pc:spChg chg="mod">
          <ac:chgData name="Claire Novotny" userId="0c5740dc-dc94-4972-a382-3d3bdba09a4f" providerId="ADAL" clId="{76DAA440-E698-4583-B56E-161A7DAC5537}" dt="2020-11-10T16:48:57.149" v="2" actId="13926"/>
          <ac:spMkLst>
            <pc:docMk/>
            <pc:sldMk cId="2798447532" sldId="280"/>
            <ac:spMk id="3" creationId="{CFCC8026-DD9C-4CA8-9188-24E258AADEAF}"/>
          </ac:spMkLst>
        </pc:spChg>
      </pc:sldChg>
      <pc:sldChg chg="modAnim">
        <pc:chgData name="Claire Novotny" userId="0c5740dc-dc94-4972-a382-3d3bdba09a4f" providerId="ADAL" clId="{76DAA440-E698-4583-B56E-161A7DAC5537}" dt="2020-11-10T15:56:47.245" v="1"/>
        <pc:sldMkLst>
          <pc:docMk/>
          <pc:sldMk cId="3354137473" sldId="2076137282"/>
        </pc:sldMkLst>
      </pc:sldChg>
    </pc:docChg>
  </pc:docChgLst>
  <pc:docChgLst>
    <pc:chgData name="Beth Massi (.NET Foundation)" userId="fca62963-144b-49b8-8403-c8590d9d3c7c" providerId="ADAL" clId="{4B07C4BA-750A-479B-A438-64384F14BC3F}"/>
    <pc:docChg chg="undo redo custSel mod addSld delSld modSld sldOrd">
      <pc:chgData name="Beth Massi (.NET Foundation)" userId="fca62963-144b-49b8-8403-c8590d9d3c7c" providerId="ADAL" clId="{4B07C4BA-750A-479B-A438-64384F14BC3F}" dt="2020-11-10T00:27:54.349" v="2569" actId="20577"/>
      <pc:docMkLst>
        <pc:docMk/>
      </pc:docMkLst>
      <pc:sldChg chg="modSp mod">
        <pc:chgData name="Beth Massi (.NET Foundation)" userId="fca62963-144b-49b8-8403-c8590d9d3c7c" providerId="ADAL" clId="{4B07C4BA-750A-479B-A438-64384F14BC3F}" dt="2020-11-10T00:12:31.697" v="2496" actId="207"/>
        <pc:sldMkLst>
          <pc:docMk/>
          <pc:sldMk cId="3852120625" sldId="257"/>
        </pc:sldMkLst>
        <pc:spChg chg="mod">
          <ac:chgData name="Beth Massi (.NET Foundation)" userId="fca62963-144b-49b8-8403-c8590d9d3c7c" providerId="ADAL" clId="{4B07C4BA-750A-479B-A438-64384F14BC3F}" dt="2020-11-08T19:04:49.509" v="1012" actId="20577"/>
          <ac:spMkLst>
            <pc:docMk/>
            <pc:sldMk cId="3852120625" sldId="257"/>
            <ac:spMk id="2" creationId="{096FE8AF-C54E-8B47-969A-459B511062AA}"/>
          </ac:spMkLst>
        </pc:spChg>
        <pc:picChg chg="mod">
          <ac:chgData name="Beth Massi (.NET Foundation)" userId="fca62963-144b-49b8-8403-c8590d9d3c7c" providerId="ADAL" clId="{4B07C4BA-750A-479B-A438-64384F14BC3F}" dt="2020-11-10T00:12:31.697" v="2496" actId="207"/>
          <ac:picMkLst>
            <pc:docMk/>
            <pc:sldMk cId="3852120625" sldId="257"/>
            <ac:picMk id="7" creationId="{F81361A8-31D3-8143-8F3F-AC906256F3DE}"/>
          </ac:picMkLst>
        </pc:picChg>
      </pc:sldChg>
      <pc:sldChg chg="del">
        <pc:chgData name="Beth Massi (.NET Foundation)" userId="fca62963-144b-49b8-8403-c8590d9d3c7c" providerId="ADAL" clId="{4B07C4BA-750A-479B-A438-64384F14BC3F}" dt="2020-11-08T18:24:21.275" v="324" actId="47"/>
        <pc:sldMkLst>
          <pc:docMk/>
          <pc:sldMk cId="3351983227" sldId="258"/>
        </pc:sldMkLst>
      </pc:sldChg>
      <pc:sldChg chg="del">
        <pc:chgData name="Beth Massi (.NET Foundation)" userId="fca62963-144b-49b8-8403-c8590d9d3c7c" providerId="ADAL" clId="{4B07C4BA-750A-479B-A438-64384F14BC3F}" dt="2020-11-08T18:24:21.846" v="325" actId="47"/>
        <pc:sldMkLst>
          <pc:docMk/>
          <pc:sldMk cId="1561872712" sldId="259"/>
        </pc:sldMkLst>
      </pc:sldChg>
      <pc:sldChg chg="addSp delSp modSp add del mod modNotesTx">
        <pc:chgData name="Beth Massi (.NET Foundation)" userId="fca62963-144b-49b8-8403-c8590d9d3c7c" providerId="ADAL" clId="{4B07C4BA-750A-479B-A438-64384F14BC3F}" dt="2020-11-09T17:43:05.110" v="1543" actId="20577"/>
        <pc:sldMkLst>
          <pc:docMk/>
          <pc:sldMk cId="1775849182" sldId="259"/>
        </pc:sldMkLst>
        <pc:spChg chg="add del mod">
          <ac:chgData name="Beth Massi (.NET Foundation)" userId="fca62963-144b-49b8-8403-c8590d9d3c7c" providerId="ADAL" clId="{4B07C4BA-750A-479B-A438-64384F14BC3F}" dt="2020-11-09T17:38:11.640" v="1375" actId="478"/>
          <ac:spMkLst>
            <pc:docMk/>
            <pc:sldMk cId="1775849182" sldId="259"/>
            <ac:spMk id="6" creationId="{30B9DBEC-48BC-4C47-938C-3825CF181458}"/>
          </ac:spMkLst>
        </pc:spChg>
        <pc:spChg chg="add mod">
          <ac:chgData name="Beth Massi (.NET Foundation)" userId="fca62963-144b-49b8-8403-c8590d9d3c7c" providerId="ADAL" clId="{4B07C4BA-750A-479B-A438-64384F14BC3F}" dt="2020-11-09T17:39:32.756" v="1382" actId="1076"/>
          <ac:spMkLst>
            <pc:docMk/>
            <pc:sldMk cId="1775849182" sldId="259"/>
            <ac:spMk id="7" creationId="{47E62D4A-01E5-4B24-9F88-2C319E4630EC}"/>
          </ac:spMkLst>
        </pc:spChg>
        <pc:spChg chg="mod">
          <ac:chgData name="Beth Massi (.NET Foundation)" userId="fca62963-144b-49b8-8403-c8590d9d3c7c" providerId="ADAL" clId="{4B07C4BA-750A-479B-A438-64384F14BC3F}" dt="2020-11-09T17:42:05.414" v="1429" actId="6549"/>
          <ac:spMkLst>
            <pc:docMk/>
            <pc:sldMk cId="1775849182" sldId="259"/>
            <ac:spMk id="9" creationId="{92206497-170D-684B-BC6C-C5AADD138DA3}"/>
          </ac:spMkLst>
        </pc:spChg>
        <pc:spChg chg="mod">
          <ac:chgData name="Beth Massi (.NET Foundation)" userId="fca62963-144b-49b8-8403-c8590d9d3c7c" providerId="ADAL" clId="{4B07C4BA-750A-479B-A438-64384F14BC3F}" dt="2020-11-09T17:41:57.646" v="1426" actId="1076"/>
          <ac:spMkLst>
            <pc:docMk/>
            <pc:sldMk cId="1775849182" sldId="259"/>
            <ac:spMk id="10" creationId="{C78B8D1E-4087-4248-BF2D-CDA30861295F}"/>
          </ac:spMkLst>
        </pc:spChg>
        <pc:picChg chg="mod">
          <ac:chgData name="Beth Massi (.NET Foundation)" userId="fca62963-144b-49b8-8403-c8590d9d3c7c" providerId="ADAL" clId="{4B07C4BA-750A-479B-A438-64384F14BC3F}" dt="2020-11-09T17:37:17.423" v="1363" actId="1076"/>
          <ac:picMkLst>
            <pc:docMk/>
            <pc:sldMk cId="1775849182" sldId="259"/>
            <ac:picMk id="3" creationId="{435350E5-0AC9-A140-948F-2C9FC801E399}"/>
          </ac:picMkLst>
        </pc:picChg>
        <pc:picChg chg="add mod">
          <ac:chgData name="Beth Massi (.NET Foundation)" userId="fca62963-144b-49b8-8403-c8590d9d3c7c" providerId="ADAL" clId="{4B07C4BA-750A-479B-A438-64384F14BC3F}" dt="2020-11-09T17:39:17.337" v="1378" actId="1076"/>
          <ac:picMkLst>
            <pc:docMk/>
            <pc:sldMk cId="1775849182" sldId="259"/>
            <ac:picMk id="4" creationId="{C9C6E0B9-577D-4C23-8FE6-3DE7F0CC35C9}"/>
          </ac:picMkLst>
        </pc:picChg>
        <pc:picChg chg="add mod">
          <ac:chgData name="Beth Massi (.NET Foundation)" userId="fca62963-144b-49b8-8403-c8590d9d3c7c" providerId="ADAL" clId="{4B07C4BA-750A-479B-A438-64384F14BC3F}" dt="2020-11-09T17:40:20.781" v="1386" actId="1076"/>
          <ac:picMkLst>
            <pc:docMk/>
            <pc:sldMk cId="1775849182" sldId="259"/>
            <ac:picMk id="5" creationId="{6C37BDE9-09C7-4CA2-8C3F-F31CA80E8259}"/>
          </ac:picMkLst>
        </pc:picChg>
      </pc:sldChg>
      <pc:sldChg chg="addSp modSp del mod">
        <pc:chgData name="Beth Massi (.NET Foundation)" userId="fca62963-144b-49b8-8403-c8590d9d3c7c" providerId="ADAL" clId="{4B07C4BA-750A-479B-A438-64384F14BC3F}" dt="2020-11-09T18:14:44.501" v="1829" actId="47"/>
        <pc:sldMkLst>
          <pc:docMk/>
          <pc:sldMk cId="1108877457" sldId="260"/>
        </pc:sldMkLst>
        <pc:spChg chg="mod">
          <ac:chgData name="Beth Massi (.NET Foundation)" userId="fca62963-144b-49b8-8403-c8590d9d3c7c" providerId="ADAL" clId="{4B07C4BA-750A-479B-A438-64384F14BC3F}" dt="2020-11-09T18:06:03.612" v="1809" actId="20577"/>
          <ac:spMkLst>
            <pc:docMk/>
            <pc:sldMk cId="1108877457" sldId="260"/>
            <ac:spMk id="2" creationId="{5B5BBB90-B9FF-ED4A-9587-76C518C2BC9E}"/>
          </ac:spMkLst>
        </pc:spChg>
        <pc:spChg chg="add mod">
          <ac:chgData name="Beth Massi (.NET Foundation)" userId="fca62963-144b-49b8-8403-c8590d9d3c7c" providerId="ADAL" clId="{4B07C4BA-750A-479B-A438-64384F14BC3F}" dt="2020-11-08T19:06:31.369" v="1122" actId="20577"/>
          <ac:spMkLst>
            <pc:docMk/>
            <pc:sldMk cId="1108877457" sldId="260"/>
            <ac:spMk id="5" creationId="{5507648D-152B-44BB-83AE-7B93431B9EE6}"/>
          </ac:spMkLst>
        </pc:spChg>
      </pc:sldChg>
      <pc:sldChg chg="del">
        <pc:chgData name="Beth Massi (.NET Foundation)" userId="fca62963-144b-49b8-8403-c8590d9d3c7c" providerId="ADAL" clId="{4B07C4BA-750A-479B-A438-64384F14BC3F}" dt="2020-11-08T18:24:20.482" v="323" actId="47"/>
        <pc:sldMkLst>
          <pc:docMk/>
          <pc:sldMk cId="2668488753" sldId="261"/>
        </pc:sldMkLst>
      </pc:sldChg>
      <pc:sldChg chg="del">
        <pc:chgData name="Beth Massi (.NET Foundation)" userId="fca62963-144b-49b8-8403-c8590d9d3c7c" providerId="ADAL" clId="{4B07C4BA-750A-479B-A438-64384F14BC3F}" dt="2020-11-08T18:24:24.821" v="326" actId="47"/>
        <pc:sldMkLst>
          <pc:docMk/>
          <pc:sldMk cId="4113657981" sldId="262"/>
        </pc:sldMkLst>
      </pc:sldChg>
      <pc:sldChg chg="addSp delSp modSp mod setBg">
        <pc:chgData name="Beth Massi (.NET Foundation)" userId="fca62963-144b-49b8-8403-c8590d9d3c7c" providerId="ADAL" clId="{4B07C4BA-750A-479B-A438-64384F14BC3F}" dt="2020-11-08T18:46:01.507" v="730" actId="20577"/>
        <pc:sldMkLst>
          <pc:docMk/>
          <pc:sldMk cId="1138217056" sldId="263"/>
        </pc:sldMkLst>
        <pc:spChg chg="mod">
          <ac:chgData name="Beth Massi (.NET Foundation)" userId="fca62963-144b-49b8-8403-c8590d9d3c7c" providerId="ADAL" clId="{4B07C4BA-750A-479B-A438-64384F14BC3F}" dt="2020-11-08T18:46:01.507" v="730" actId="20577"/>
          <ac:spMkLst>
            <pc:docMk/>
            <pc:sldMk cId="1138217056" sldId="263"/>
            <ac:spMk id="2" creationId="{029FE3FC-D1E2-764E-8278-BB37780282A6}"/>
          </ac:spMkLst>
        </pc:spChg>
        <pc:spChg chg="mod">
          <ac:chgData name="Beth Massi (.NET Foundation)" userId="fca62963-144b-49b8-8403-c8590d9d3c7c" providerId="ADAL" clId="{4B07C4BA-750A-479B-A438-64384F14BC3F}" dt="2020-11-08T18:45:37.768" v="682" actId="26606"/>
          <ac:spMkLst>
            <pc:docMk/>
            <pc:sldMk cId="1138217056" sldId="263"/>
            <ac:spMk id="3" creationId="{163FC28D-518A-BF48-8B64-C8BF638EE003}"/>
          </ac:spMkLst>
        </pc:spChg>
        <pc:spChg chg="add ord">
          <ac:chgData name="Beth Massi (.NET Foundation)" userId="fca62963-144b-49b8-8403-c8590d9d3c7c" providerId="ADAL" clId="{4B07C4BA-750A-479B-A438-64384F14BC3F}" dt="2020-11-08T18:45:37.768" v="682" actId="26606"/>
          <ac:spMkLst>
            <pc:docMk/>
            <pc:sldMk cId="1138217056" sldId="263"/>
            <ac:spMk id="5" creationId="{664C4CD2-F285-49CC-A75B-709204497474}"/>
          </ac:spMkLst>
        </pc:spChg>
        <pc:picChg chg="del">
          <ac:chgData name="Beth Massi (.NET Foundation)" userId="fca62963-144b-49b8-8403-c8590d9d3c7c" providerId="ADAL" clId="{4B07C4BA-750A-479B-A438-64384F14BC3F}" dt="2020-11-08T18:41:27.065" v="671" actId="478"/>
          <ac:picMkLst>
            <pc:docMk/>
            <pc:sldMk cId="1138217056" sldId="263"/>
            <ac:picMk id="4" creationId="{92F3B251-7903-A84E-ADBD-87B131AF9AC7}"/>
          </ac:picMkLst>
        </pc:picChg>
        <pc:picChg chg="add del mod">
          <ac:chgData name="Beth Massi (.NET Foundation)" userId="fca62963-144b-49b8-8403-c8590d9d3c7c" providerId="ADAL" clId="{4B07C4BA-750A-479B-A438-64384F14BC3F}" dt="2020-11-08T18:42:42.743" v="674" actId="931"/>
          <ac:picMkLst>
            <pc:docMk/>
            <pc:sldMk cId="1138217056" sldId="263"/>
            <ac:picMk id="7" creationId="{2BCDEAD9-48B9-4EFD-B3F0-3B4EEC724ADF}"/>
          </ac:picMkLst>
        </pc:picChg>
        <pc:picChg chg="add del mod">
          <ac:chgData name="Beth Massi (.NET Foundation)" userId="fca62963-144b-49b8-8403-c8590d9d3c7c" providerId="ADAL" clId="{4B07C4BA-750A-479B-A438-64384F14BC3F}" dt="2020-11-08T18:42:52.518" v="676" actId="478"/>
          <ac:picMkLst>
            <pc:docMk/>
            <pc:sldMk cId="1138217056" sldId="263"/>
            <ac:picMk id="9" creationId="{415D0589-230F-4064-8080-37CCAEB60B34}"/>
          </ac:picMkLst>
        </pc:picChg>
        <pc:picChg chg="add del mod">
          <ac:chgData name="Beth Massi (.NET Foundation)" userId="fca62963-144b-49b8-8403-c8590d9d3c7c" providerId="ADAL" clId="{4B07C4BA-750A-479B-A438-64384F14BC3F}" dt="2020-11-08T18:45:14.475" v="678" actId="478"/>
          <ac:picMkLst>
            <pc:docMk/>
            <pc:sldMk cId="1138217056" sldId="263"/>
            <ac:picMk id="11" creationId="{05AC23A8-24D4-4A6B-9410-2712B56CCD26}"/>
          </ac:picMkLst>
        </pc:picChg>
        <pc:picChg chg="add mod">
          <ac:chgData name="Beth Massi (.NET Foundation)" userId="fca62963-144b-49b8-8403-c8590d9d3c7c" providerId="ADAL" clId="{4B07C4BA-750A-479B-A438-64384F14BC3F}" dt="2020-11-08T18:45:37.768" v="682" actId="26606"/>
          <ac:picMkLst>
            <pc:docMk/>
            <pc:sldMk cId="1138217056" sldId="263"/>
            <ac:picMk id="13" creationId="{924F5282-AEAD-4866-AB70-6783ADB8D872}"/>
          </ac:picMkLst>
        </pc:picChg>
      </pc:sldChg>
      <pc:sldChg chg="mod modShow">
        <pc:chgData name="Beth Massi (.NET Foundation)" userId="fca62963-144b-49b8-8403-c8590d9d3c7c" providerId="ADAL" clId="{4B07C4BA-750A-479B-A438-64384F14BC3F}" dt="2020-11-08T19:01:27.567" v="1001" actId="729"/>
        <pc:sldMkLst>
          <pc:docMk/>
          <pc:sldMk cId="1281430713" sldId="264"/>
        </pc:sldMkLst>
      </pc:sldChg>
      <pc:sldChg chg="mod modShow">
        <pc:chgData name="Beth Massi (.NET Foundation)" userId="fca62963-144b-49b8-8403-c8590d9d3c7c" providerId="ADAL" clId="{4B07C4BA-750A-479B-A438-64384F14BC3F}" dt="2020-11-08T19:01:27.567" v="1001" actId="729"/>
        <pc:sldMkLst>
          <pc:docMk/>
          <pc:sldMk cId="2700942184" sldId="265"/>
        </pc:sldMkLst>
      </pc:sldChg>
      <pc:sldChg chg="mod modShow">
        <pc:chgData name="Beth Massi (.NET Foundation)" userId="fca62963-144b-49b8-8403-c8590d9d3c7c" providerId="ADAL" clId="{4B07C4BA-750A-479B-A438-64384F14BC3F}" dt="2020-11-08T19:01:27.567" v="1001" actId="729"/>
        <pc:sldMkLst>
          <pc:docMk/>
          <pc:sldMk cId="714984656" sldId="266"/>
        </pc:sldMkLst>
      </pc:sldChg>
      <pc:sldChg chg="mod modShow">
        <pc:chgData name="Beth Massi (.NET Foundation)" userId="fca62963-144b-49b8-8403-c8590d9d3c7c" providerId="ADAL" clId="{4B07C4BA-750A-479B-A438-64384F14BC3F}" dt="2020-11-08T19:01:27.567" v="1001" actId="729"/>
        <pc:sldMkLst>
          <pc:docMk/>
          <pc:sldMk cId="2762594509" sldId="267"/>
        </pc:sldMkLst>
      </pc:sldChg>
      <pc:sldChg chg="mod modShow">
        <pc:chgData name="Beth Massi (.NET Foundation)" userId="fca62963-144b-49b8-8403-c8590d9d3c7c" providerId="ADAL" clId="{4B07C4BA-750A-479B-A438-64384F14BC3F}" dt="2020-11-08T19:01:27.567" v="1001" actId="729"/>
        <pc:sldMkLst>
          <pc:docMk/>
          <pc:sldMk cId="1716267179" sldId="268"/>
        </pc:sldMkLst>
      </pc:sldChg>
      <pc:sldChg chg="mod modShow">
        <pc:chgData name="Beth Massi (.NET Foundation)" userId="fca62963-144b-49b8-8403-c8590d9d3c7c" providerId="ADAL" clId="{4B07C4BA-750A-479B-A438-64384F14BC3F}" dt="2020-11-08T19:01:27.567" v="1001" actId="729"/>
        <pc:sldMkLst>
          <pc:docMk/>
          <pc:sldMk cId="767973781" sldId="269"/>
        </pc:sldMkLst>
      </pc:sldChg>
      <pc:sldChg chg="mod modShow">
        <pc:chgData name="Beth Massi (.NET Foundation)" userId="fca62963-144b-49b8-8403-c8590d9d3c7c" providerId="ADAL" clId="{4B07C4BA-750A-479B-A438-64384F14BC3F}" dt="2020-11-08T19:01:27.567" v="1001" actId="729"/>
        <pc:sldMkLst>
          <pc:docMk/>
          <pc:sldMk cId="1795166905" sldId="270"/>
        </pc:sldMkLst>
      </pc:sldChg>
      <pc:sldChg chg="mod modShow">
        <pc:chgData name="Beth Massi (.NET Foundation)" userId="fca62963-144b-49b8-8403-c8590d9d3c7c" providerId="ADAL" clId="{4B07C4BA-750A-479B-A438-64384F14BC3F}" dt="2020-11-08T19:01:27.567" v="1001" actId="729"/>
        <pc:sldMkLst>
          <pc:docMk/>
          <pc:sldMk cId="1552505949" sldId="271"/>
        </pc:sldMkLst>
      </pc:sldChg>
      <pc:sldChg chg="mod modShow">
        <pc:chgData name="Beth Massi (.NET Foundation)" userId="fca62963-144b-49b8-8403-c8590d9d3c7c" providerId="ADAL" clId="{4B07C4BA-750A-479B-A438-64384F14BC3F}" dt="2020-11-08T19:01:27.567" v="1001" actId="729"/>
        <pc:sldMkLst>
          <pc:docMk/>
          <pc:sldMk cId="3387637562" sldId="272"/>
        </pc:sldMkLst>
      </pc:sldChg>
      <pc:sldChg chg="mod modShow">
        <pc:chgData name="Beth Massi (.NET Foundation)" userId="fca62963-144b-49b8-8403-c8590d9d3c7c" providerId="ADAL" clId="{4B07C4BA-750A-479B-A438-64384F14BC3F}" dt="2020-11-08T19:01:27.567" v="1001" actId="729"/>
        <pc:sldMkLst>
          <pc:docMk/>
          <pc:sldMk cId="2402201920" sldId="273"/>
        </pc:sldMkLst>
      </pc:sldChg>
      <pc:sldChg chg="mod modShow">
        <pc:chgData name="Beth Massi (.NET Foundation)" userId="fca62963-144b-49b8-8403-c8590d9d3c7c" providerId="ADAL" clId="{4B07C4BA-750A-479B-A438-64384F14BC3F}" dt="2020-11-08T19:01:27.567" v="1001" actId="729"/>
        <pc:sldMkLst>
          <pc:docMk/>
          <pc:sldMk cId="2191142605" sldId="275"/>
        </pc:sldMkLst>
      </pc:sldChg>
      <pc:sldChg chg="mod modShow">
        <pc:chgData name="Beth Massi (.NET Foundation)" userId="fca62963-144b-49b8-8403-c8590d9d3c7c" providerId="ADAL" clId="{4B07C4BA-750A-479B-A438-64384F14BC3F}" dt="2020-11-08T19:01:27.567" v="1001" actId="729"/>
        <pc:sldMkLst>
          <pc:docMk/>
          <pc:sldMk cId="650461553" sldId="276"/>
        </pc:sldMkLst>
      </pc:sldChg>
      <pc:sldChg chg="addSp modSp mod setBg">
        <pc:chgData name="Beth Massi (.NET Foundation)" userId="fca62963-144b-49b8-8403-c8590d9d3c7c" providerId="ADAL" clId="{4B07C4BA-750A-479B-A438-64384F14BC3F}" dt="2020-11-09T18:46:57.117" v="2051" actId="20577"/>
        <pc:sldMkLst>
          <pc:docMk/>
          <pc:sldMk cId="1342738697" sldId="277"/>
        </pc:sldMkLst>
        <pc:spChg chg="mod">
          <ac:chgData name="Beth Massi (.NET Foundation)" userId="fca62963-144b-49b8-8403-c8590d9d3c7c" providerId="ADAL" clId="{4B07C4BA-750A-479B-A438-64384F14BC3F}" dt="2020-11-08T18:16:57.974" v="184" actId="26606"/>
          <ac:spMkLst>
            <pc:docMk/>
            <pc:sldMk cId="1342738697" sldId="277"/>
            <ac:spMk id="2" creationId="{910FFFA6-9989-4172-8F8A-996ED12EA905}"/>
          </ac:spMkLst>
        </pc:spChg>
        <pc:spChg chg="mod ord">
          <ac:chgData name="Beth Massi (.NET Foundation)" userId="fca62963-144b-49b8-8403-c8590d9d3c7c" providerId="ADAL" clId="{4B07C4BA-750A-479B-A438-64384F14BC3F}" dt="2020-11-09T18:46:57.117" v="2051" actId="20577"/>
          <ac:spMkLst>
            <pc:docMk/>
            <pc:sldMk cId="1342738697" sldId="277"/>
            <ac:spMk id="3" creationId="{CFCC8026-DD9C-4CA8-9188-24E258AADEAF}"/>
          </ac:spMkLst>
        </pc:spChg>
        <pc:spChg chg="add">
          <ac:chgData name="Beth Massi (.NET Foundation)" userId="fca62963-144b-49b8-8403-c8590d9d3c7c" providerId="ADAL" clId="{4B07C4BA-750A-479B-A438-64384F14BC3F}" dt="2020-11-08T18:16:57.974" v="184" actId="26606"/>
          <ac:spMkLst>
            <pc:docMk/>
            <pc:sldMk cId="1342738697" sldId="277"/>
            <ac:spMk id="11" creationId="{EBF87945-A001-489F-9D9B-7D9435F0B9CA}"/>
          </ac:spMkLst>
        </pc:spChg>
        <pc:picChg chg="mod modCrop">
          <ac:chgData name="Beth Massi (.NET Foundation)" userId="fca62963-144b-49b8-8403-c8590d9d3c7c" providerId="ADAL" clId="{4B07C4BA-750A-479B-A438-64384F14BC3F}" dt="2020-11-08T18:21:23.698" v="246" actId="1076"/>
          <ac:picMkLst>
            <pc:docMk/>
            <pc:sldMk cId="1342738697" sldId="277"/>
            <ac:picMk id="6" creationId="{C2AD2E6A-050B-4D7D-AF6C-17B1E27198E7}"/>
          </ac:picMkLst>
        </pc:picChg>
      </pc:sldChg>
      <pc:sldChg chg="addSp delSp modSp mod setBg">
        <pc:chgData name="Beth Massi (.NET Foundation)" userId="fca62963-144b-49b8-8403-c8590d9d3c7c" providerId="ADAL" clId="{4B07C4BA-750A-479B-A438-64384F14BC3F}" dt="2020-11-08T18:19:00.988" v="231" actId="14100"/>
        <pc:sldMkLst>
          <pc:docMk/>
          <pc:sldMk cId="807183539" sldId="278"/>
        </pc:sldMkLst>
        <pc:spChg chg="mod">
          <ac:chgData name="Beth Massi (.NET Foundation)" userId="fca62963-144b-49b8-8403-c8590d9d3c7c" providerId="ADAL" clId="{4B07C4BA-750A-479B-A438-64384F14BC3F}" dt="2020-11-08T18:18:27.227" v="211" actId="20577"/>
          <ac:spMkLst>
            <pc:docMk/>
            <pc:sldMk cId="807183539" sldId="278"/>
            <ac:spMk id="2" creationId="{910FFFA6-9989-4172-8F8A-996ED12EA905}"/>
          </ac:spMkLst>
        </pc:spChg>
        <pc:spChg chg="mod ord">
          <ac:chgData name="Beth Massi (.NET Foundation)" userId="fca62963-144b-49b8-8403-c8590d9d3c7c" providerId="ADAL" clId="{4B07C4BA-750A-479B-A438-64384F14BC3F}" dt="2020-11-08T18:19:00.988" v="231" actId="14100"/>
          <ac:spMkLst>
            <pc:docMk/>
            <pc:sldMk cId="807183539" sldId="278"/>
            <ac:spMk id="3" creationId="{CFCC8026-DD9C-4CA8-9188-24E258AADEAF}"/>
          </ac:spMkLst>
        </pc:spChg>
        <pc:spChg chg="add del">
          <ac:chgData name="Beth Massi (.NET Foundation)" userId="fca62963-144b-49b8-8403-c8590d9d3c7c" providerId="ADAL" clId="{4B07C4BA-750A-479B-A438-64384F14BC3F}" dt="2020-11-08T18:17:54.287" v="197" actId="26606"/>
          <ac:spMkLst>
            <pc:docMk/>
            <pc:sldMk cId="807183539" sldId="278"/>
            <ac:spMk id="7" creationId="{D2B783EE-0239-4717-BBEA-8C9EAC61C824}"/>
          </ac:spMkLst>
        </pc:spChg>
        <pc:spChg chg="add del">
          <ac:chgData name="Beth Massi (.NET Foundation)" userId="fca62963-144b-49b8-8403-c8590d9d3c7c" providerId="ADAL" clId="{4B07C4BA-750A-479B-A438-64384F14BC3F}" dt="2020-11-08T18:17:41.848" v="195" actId="26606"/>
          <ac:spMkLst>
            <pc:docMk/>
            <pc:sldMk cId="807183539" sldId="278"/>
            <ac:spMk id="10" creationId="{9CDF6DAD-6680-48EA-B64B-A5F5A4E46367}"/>
          </ac:spMkLst>
        </pc:spChg>
        <pc:spChg chg="add del">
          <ac:chgData name="Beth Massi (.NET Foundation)" userId="fca62963-144b-49b8-8403-c8590d9d3c7c" providerId="ADAL" clId="{4B07C4BA-750A-479B-A438-64384F14BC3F}" dt="2020-11-08T18:17:54.287" v="197" actId="26606"/>
          <ac:spMkLst>
            <pc:docMk/>
            <pc:sldMk cId="807183539" sldId="278"/>
            <ac:spMk id="12" creationId="{A7B99495-F43F-4D80-A44F-2CB4764EB90B}"/>
          </ac:spMkLst>
        </pc:spChg>
        <pc:spChg chg="add del">
          <ac:chgData name="Beth Massi (.NET Foundation)" userId="fca62963-144b-49b8-8403-c8590d9d3c7c" providerId="ADAL" clId="{4B07C4BA-750A-479B-A438-64384F14BC3F}" dt="2020-11-08T18:17:54.287" v="197" actId="26606"/>
          <ac:spMkLst>
            <pc:docMk/>
            <pc:sldMk cId="807183539" sldId="278"/>
            <ac:spMk id="14" creationId="{70BEB1E7-2F88-40BC-B73D-42E5B6F80BFC}"/>
          </ac:spMkLst>
        </pc:spChg>
        <pc:spChg chg="add del">
          <ac:chgData name="Beth Massi (.NET Foundation)" userId="fca62963-144b-49b8-8403-c8590d9d3c7c" providerId="ADAL" clId="{4B07C4BA-750A-479B-A438-64384F14BC3F}" dt="2020-11-08T18:18:00.538" v="199" actId="26606"/>
          <ac:spMkLst>
            <pc:docMk/>
            <pc:sldMk cId="807183539" sldId="278"/>
            <ac:spMk id="16" creationId="{020C988C-FAAD-4B22-8BA7-6B5DEFD8D167}"/>
          </ac:spMkLst>
        </pc:spChg>
        <pc:spChg chg="add del">
          <ac:chgData name="Beth Massi (.NET Foundation)" userId="fca62963-144b-49b8-8403-c8590d9d3c7c" providerId="ADAL" clId="{4B07C4BA-750A-479B-A438-64384F14BC3F}" dt="2020-11-08T18:18:00.538" v="199" actId="26606"/>
          <ac:spMkLst>
            <pc:docMk/>
            <pc:sldMk cId="807183539" sldId="278"/>
            <ac:spMk id="17" creationId="{A7B99495-F43F-4D80-A44F-2CB4764EB90B}"/>
          </ac:spMkLst>
        </pc:spChg>
        <pc:spChg chg="add del">
          <ac:chgData name="Beth Massi (.NET Foundation)" userId="fca62963-144b-49b8-8403-c8590d9d3c7c" providerId="ADAL" clId="{4B07C4BA-750A-479B-A438-64384F14BC3F}" dt="2020-11-08T18:18:00.538" v="199" actId="26606"/>
          <ac:spMkLst>
            <pc:docMk/>
            <pc:sldMk cId="807183539" sldId="278"/>
            <ac:spMk id="18" creationId="{70BEB1E7-2F88-40BC-B73D-42E5B6F80BFC}"/>
          </ac:spMkLst>
        </pc:spChg>
        <pc:spChg chg="add">
          <ac:chgData name="Beth Massi (.NET Foundation)" userId="fca62963-144b-49b8-8403-c8590d9d3c7c" providerId="ADAL" clId="{4B07C4BA-750A-479B-A438-64384F14BC3F}" dt="2020-11-08T18:18:00.545" v="200" actId="26606"/>
          <ac:spMkLst>
            <pc:docMk/>
            <pc:sldMk cId="807183539" sldId="278"/>
            <ac:spMk id="20" creationId="{746E2A38-ACC8-44E6-85E2-A79CBAF15174}"/>
          </ac:spMkLst>
        </pc:spChg>
        <pc:picChg chg="mod ord">
          <ac:chgData name="Beth Massi (.NET Foundation)" userId="fca62963-144b-49b8-8403-c8590d9d3c7c" providerId="ADAL" clId="{4B07C4BA-750A-479B-A438-64384F14BC3F}" dt="2020-11-08T18:18:00.545" v="200" actId="26606"/>
          <ac:picMkLst>
            <pc:docMk/>
            <pc:sldMk cId="807183539" sldId="278"/>
            <ac:picMk id="4" creationId="{E1DBA248-5E2C-4E52-ADBD-5FC94CEE3808}"/>
          </ac:picMkLst>
        </pc:picChg>
        <pc:picChg chg="mod">
          <ac:chgData name="Beth Massi (.NET Foundation)" userId="fca62963-144b-49b8-8403-c8590d9d3c7c" providerId="ADAL" clId="{4B07C4BA-750A-479B-A438-64384F14BC3F}" dt="2020-11-08T18:18:00.545" v="200" actId="26606"/>
          <ac:picMkLst>
            <pc:docMk/>
            <pc:sldMk cId="807183539" sldId="278"/>
            <ac:picMk id="5" creationId="{374E4445-1D40-4097-957F-58DD6D28B598}"/>
          </ac:picMkLst>
        </pc:picChg>
      </pc:sldChg>
      <pc:sldChg chg="del">
        <pc:chgData name="Beth Massi (.NET Foundation)" userId="fca62963-144b-49b8-8403-c8590d9d3c7c" providerId="ADAL" clId="{4B07C4BA-750A-479B-A438-64384F14BC3F}" dt="2020-11-08T18:07:37.158" v="1" actId="47"/>
        <pc:sldMkLst>
          <pc:docMk/>
          <pc:sldMk cId="3841944885" sldId="279"/>
        </pc:sldMkLst>
      </pc:sldChg>
      <pc:sldChg chg="addSp delSp modSp mod setBg">
        <pc:chgData name="Beth Massi (.NET Foundation)" userId="fca62963-144b-49b8-8403-c8590d9d3c7c" providerId="ADAL" clId="{4B07C4BA-750A-479B-A438-64384F14BC3F}" dt="2020-11-09T18:46:20.413" v="2026" actId="6549"/>
        <pc:sldMkLst>
          <pc:docMk/>
          <pc:sldMk cId="2798447532" sldId="280"/>
        </pc:sldMkLst>
        <pc:spChg chg="mod">
          <ac:chgData name="Beth Massi (.NET Foundation)" userId="fca62963-144b-49b8-8403-c8590d9d3c7c" providerId="ADAL" clId="{4B07C4BA-750A-479B-A438-64384F14BC3F}" dt="2020-11-08T18:16:00.811" v="183" actId="26606"/>
          <ac:spMkLst>
            <pc:docMk/>
            <pc:sldMk cId="2798447532" sldId="280"/>
            <ac:spMk id="2" creationId="{910FFFA6-9989-4172-8F8A-996ED12EA905}"/>
          </ac:spMkLst>
        </pc:spChg>
        <pc:spChg chg="mod ord">
          <ac:chgData name="Beth Massi (.NET Foundation)" userId="fca62963-144b-49b8-8403-c8590d9d3c7c" providerId="ADAL" clId="{4B07C4BA-750A-479B-A438-64384F14BC3F}" dt="2020-11-09T18:46:20.413" v="2026" actId="6549"/>
          <ac:spMkLst>
            <pc:docMk/>
            <pc:sldMk cId="2798447532" sldId="280"/>
            <ac:spMk id="3" creationId="{CFCC8026-DD9C-4CA8-9188-24E258AADEAF}"/>
          </ac:spMkLst>
        </pc:spChg>
        <pc:spChg chg="add del">
          <ac:chgData name="Beth Massi (.NET Foundation)" userId="fca62963-144b-49b8-8403-c8590d9d3c7c" providerId="ADAL" clId="{4B07C4BA-750A-479B-A438-64384F14BC3F}" dt="2020-11-08T18:15:51.965" v="181" actId="26606"/>
          <ac:spMkLst>
            <pc:docMk/>
            <pc:sldMk cId="2798447532" sldId="280"/>
            <ac:spMk id="7" creationId="{EBF87945-A001-489F-9D9B-7D9435F0B9CA}"/>
          </ac:spMkLst>
        </pc:spChg>
        <pc:spChg chg="add del">
          <ac:chgData name="Beth Massi (.NET Foundation)" userId="fca62963-144b-49b8-8403-c8590d9d3c7c" providerId="ADAL" clId="{4B07C4BA-750A-479B-A438-64384F14BC3F}" dt="2020-11-08T18:16:00.811" v="183" actId="26606"/>
          <ac:spMkLst>
            <pc:docMk/>
            <pc:sldMk cId="2798447532" sldId="280"/>
            <ac:spMk id="8" creationId="{F4C0B10B-D2C4-4A54-AFAD-3D27DF88BB37}"/>
          </ac:spMkLst>
        </pc:spChg>
        <pc:spChg chg="add del">
          <ac:chgData name="Beth Massi (.NET Foundation)" userId="fca62963-144b-49b8-8403-c8590d9d3c7c" providerId="ADAL" clId="{4B07C4BA-750A-479B-A438-64384F14BC3F}" dt="2020-11-08T18:15:41.516" v="179" actId="26606"/>
          <ac:spMkLst>
            <pc:docMk/>
            <pc:sldMk cId="2798447532" sldId="280"/>
            <ac:spMk id="10" creationId="{201CC55D-ED54-4C5C-95E6-10947BD1103B}"/>
          </ac:spMkLst>
        </pc:spChg>
        <pc:spChg chg="add del">
          <ac:chgData name="Beth Massi (.NET Foundation)" userId="fca62963-144b-49b8-8403-c8590d9d3c7c" providerId="ADAL" clId="{4B07C4BA-750A-479B-A438-64384F14BC3F}" dt="2020-11-08T18:15:41.516" v="179" actId="26606"/>
          <ac:spMkLst>
            <pc:docMk/>
            <pc:sldMk cId="2798447532" sldId="280"/>
            <ac:spMk id="16" creationId="{3873B707-463F-40B0-8227-E8CC6C67EB25}"/>
          </ac:spMkLst>
        </pc:spChg>
        <pc:spChg chg="add del">
          <ac:chgData name="Beth Massi (.NET Foundation)" userId="fca62963-144b-49b8-8403-c8590d9d3c7c" providerId="ADAL" clId="{4B07C4BA-750A-479B-A438-64384F14BC3F}" dt="2020-11-08T18:15:41.516" v="179" actId="26606"/>
          <ac:spMkLst>
            <pc:docMk/>
            <pc:sldMk cId="2798447532" sldId="280"/>
            <ac:spMk id="18" creationId="{C13237C8-E62C-4F0D-A318-BD6FB6C2D138}"/>
          </ac:spMkLst>
        </pc:spChg>
        <pc:spChg chg="add del">
          <ac:chgData name="Beth Massi (.NET Foundation)" userId="fca62963-144b-49b8-8403-c8590d9d3c7c" providerId="ADAL" clId="{4B07C4BA-750A-479B-A438-64384F14BC3F}" dt="2020-11-08T18:15:41.516" v="179" actId="26606"/>
          <ac:spMkLst>
            <pc:docMk/>
            <pc:sldMk cId="2798447532" sldId="280"/>
            <ac:spMk id="20" creationId="{19C9EAEA-39D0-4B0E-A0EB-51E7B26740B1}"/>
          </ac:spMkLst>
        </pc:spChg>
        <pc:grpChg chg="add del">
          <ac:chgData name="Beth Massi (.NET Foundation)" userId="fca62963-144b-49b8-8403-c8590d9d3c7c" providerId="ADAL" clId="{4B07C4BA-750A-479B-A438-64384F14BC3F}" dt="2020-11-08T18:16:00.811" v="183" actId="26606"/>
          <ac:grpSpMkLst>
            <pc:docMk/>
            <pc:sldMk cId="2798447532" sldId="280"/>
            <ac:grpSpMk id="9" creationId="{B6BADB90-C74B-40D6-86DC-503F65FCE8DC}"/>
          </ac:grpSpMkLst>
        </pc:grpChg>
        <pc:grpChg chg="add del">
          <ac:chgData name="Beth Massi (.NET Foundation)" userId="fca62963-144b-49b8-8403-c8590d9d3c7c" providerId="ADAL" clId="{4B07C4BA-750A-479B-A438-64384F14BC3F}" dt="2020-11-08T18:15:41.516" v="179" actId="26606"/>
          <ac:grpSpMkLst>
            <pc:docMk/>
            <pc:sldMk cId="2798447532" sldId="280"/>
            <ac:grpSpMk id="12" creationId="{1DE889C7-FAD6-4397-98E2-05D503484459}"/>
          </ac:grpSpMkLst>
        </pc:grpChg>
        <pc:picChg chg="mod">
          <ac:chgData name="Beth Massi (.NET Foundation)" userId="fca62963-144b-49b8-8403-c8590d9d3c7c" providerId="ADAL" clId="{4B07C4BA-750A-479B-A438-64384F14BC3F}" dt="2020-11-08T18:16:00.811" v="183" actId="26606"/>
          <ac:picMkLst>
            <pc:docMk/>
            <pc:sldMk cId="2798447532" sldId="280"/>
            <ac:picMk id="5" creationId="{BE7F5C0C-DF20-43E0-95DF-C60937AC6CB5}"/>
          </ac:picMkLst>
        </pc:picChg>
      </pc:sldChg>
      <pc:sldChg chg="addSp delSp modSp mod ord modCm">
        <pc:chgData name="Beth Massi (.NET Foundation)" userId="fca62963-144b-49b8-8403-c8590d9d3c7c" providerId="ADAL" clId="{4B07C4BA-750A-479B-A438-64384F14BC3F}" dt="2020-11-09T22:36:48.674" v="2309" actId="12788"/>
        <pc:sldMkLst>
          <pc:docMk/>
          <pc:sldMk cId="3566504024" sldId="281"/>
        </pc:sldMkLst>
        <pc:spChg chg="mod">
          <ac:chgData name="Beth Massi (.NET Foundation)" userId="fca62963-144b-49b8-8403-c8590d9d3c7c" providerId="ADAL" clId="{4B07C4BA-750A-479B-A438-64384F14BC3F}" dt="2020-11-09T22:32:51.445" v="2261" actId="1035"/>
          <ac:spMkLst>
            <pc:docMk/>
            <pc:sldMk cId="3566504024" sldId="281"/>
            <ac:spMk id="3" creationId="{CFCC8026-DD9C-4CA8-9188-24E258AADEAF}"/>
          </ac:spMkLst>
        </pc:spChg>
        <pc:spChg chg="add mod">
          <ac:chgData name="Beth Massi (.NET Foundation)" userId="fca62963-144b-49b8-8403-c8590d9d3c7c" providerId="ADAL" clId="{4B07C4BA-750A-479B-A438-64384F14BC3F}" dt="2020-11-09T22:36:48.674" v="2309" actId="12788"/>
          <ac:spMkLst>
            <pc:docMk/>
            <pc:sldMk cId="3566504024" sldId="281"/>
            <ac:spMk id="5" creationId="{4FDC5EA8-228B-4438-AE28-9EFC2226A097}"/>
          </ac:spMkLst>
        </pc:spChg>
        <pc:picChg chg="add del mod">
          <ac:chgData name="Beth Massi (.NET Foundation)" userId="fca62963-144b-49b8-8403-c8590d9d3c7c" providerId="ADAL" clId="{4B07C4BA-750A-479B-A438-64384F14BC3F}" dt="2020-11-09T22:34:24.758" v="2295" actId="478"/>
          <ac:picMkLst>
            <pc:docMk/>
            <pc:sldMk cId="3566504024" sldId="281"/>
            <ac:picMk id="4" creationId="{2E18D2D0-E4D8-45CE-BB10-941BF01D5F16}"/>
          </ac:picMkLst>
        </pc:picChg>
        <pc:picChg chg="del">
          <ac:chgData name="Beth Massi (.NET Foundation)" userId="fca62963-144b-49b8-8403-c8590d9d3c7c" providerId="ADAL" clId="{4B07C4BA-750A-479B-A438-64384F14BC3F}" dt="2020-11-08T18:08:21.768" v="45" actId="478"/>
          <ac:picMkLst>
            <pc:docMk/>
            <pc:sldMk cId="3566504024" sldId="281"/>
            <ac:picMk id="4" creationId="{DCE23B1E-2878-4BCA-948B-E050385E90E5}"/>
          </ac:picMkLst>
        </pc:picChg>
        <pc:picChg chg="add del mod">
          <ac:chgData name="Beth Massi (.NET Foundation)" userId="fca62963-144b-49b8-8403-c8590d9d3c7c" providerId="ADAL" clId="{4B07C4BA-750A-479B-A438-64384F14BC3F}" dt="2020-11-09T18:03:23.782" v="1783" actId="478"/>
          <ac:picMkLst>
            <pc:docMk/>
            <pc:sldMk cId="3566504024" sldId="281"/>
            <ac:picMk id="6" creationId="{88FD92B9-C2CD-4705-AC8B-75FFB5F71D57}"/>
          </ac:picMkLst>
        </pc:picChg>
        <pc:picChg chg="add del mod">
          <ac:chgData name="Beth Massi (.NET Foundation)" userId="fca62963-144b-49b8-8403-c8590d9d3c7c" providerId="ADAL" clId="{4B07C4BA-750A-479B-A438-64384F14BC3F}" dt="2020-11-09T22:35:59.879" v="2303" actId="478"/>
          <ac:picMkLst>
            <pc:docMk/>
            <pc:sldMk cId="3566504024" sldId="281"/>
            <ac:picMk id="7" creationId="{C9E8501B-480A-4EF5-905F-B46EA3E93F9E}"/>
          </ac:picMkLst>
        </pc:picChg>
        <pc:picChg chg="add mod">
          <ac:chgData name="Beth Massi (.NET Foundation)" userId="fca62963-144b-49b8-8403-c8590d9d3c7c" providerId="ADAL" clId="{4B07C4BA-750A-479B-A438-64384F14BC3F}" dt="2020-11-09T22:36:24.573" v="2305" actId="1076"/>
          <ac:picMkLst>
            <pc:docMk/>
            <pc:sldMk cId="3566504024" sldId="281"/>
            <ac:picMk id="8" creationId="{0846C6EC-2ACD-4617-8705-171EDA88D371}"/>
          </ac:picMkLst>
        </pc:picChg>
      </pc:sldChg>
      <pc:sldChg chg="add del">
        <pc:chgData name="Beth Massi (.NET Foundation)" userId="fca62963-144b-49b8-8403-c8590d9d3c7c" providerId="ADAL" clId="{4B07C4BA-750A-479B-A438-64384F14BC3F}" dt="2020-11-09T18:09:09.445" v="1814" actId="47"/>
        <pc:sldMkLst>
          <pc:docMk/>
          <pc:sldMk cId="83558687" sldId="314"/>
        </pc:sldMkLst>
      </pc:sldChg>
      <pc:sldChg chg="addSp delSp modSp add mod ord setBg modClrScheme chgLayout">
        <pc:chgData name="Beth Massi (.NET Foundation)" userId="fca62963-144b-49b8-8403-c8590d9d3c7c" providerId="ADAL" clId="{4B07C4BA-750A-479B-A438-64384F14BC3F}" dt="2020-11-10T00:17:57.487" v="2550" actId="20577"/>
        <pc:sldMkLst>
          <pc:docMk/>
          <pc:sldMk cId="3318862954" sldId="10265"/>
        </pc:sldMkLst>
        <pc:spChg chg="add del mod ord">
          <ac:chgData name="Beth Massi (.NET Foundation)" userId="fca62963-144b-49b8-8403-c8590d9d3c7c" providerId="ADAL" clId="{4B07C4BA-750A-479B-A438-64384F14BC3F}" dt="2020-11-10T00:11:31.077" v="2486" actId="700"/>
          <ac:spMkLst>
            <pc:docMk/>
            <pc:sldMk cId="3318862954" sldId="10265"/>
            <ac:spMk id="2" creationId="{CE5C35F9-8C37-43C8-87CB-0F10D7357EF0}"/>
          </ac:spMkLst>
        </pc:spChg>
        <pc:spChg chg="add del mod ord">
          <ac:chgData name="Beth Massi (.NET Foundation)" userId="fca62963-144b-49b8-8403-c8590d9d3c7c" providerId="ADAL" clId="{4B07C4BA-750A-479B-A438-64384F14BC3F}" dt="2020-11-10T00:11:31.077" v="2486" actId="700"/>
          <ac:spMkLst>
            <pc:docMk/>
            <pc:sldMk cId="3318862954" sldId="10265"/>
            <ac:spMk id="3" creationId="{F5526DA6-DDB4-4F0A-B9D4-6CB8C6C5AEA6}"/>
          </ac:spMkLst>
        </pc:spChg>
        <pc:spChg chg="mod">
          <ac:chgData name="Beth Massi (.NET Foundation)" userId="fca62963-144b-49b8-8403-c8590d9d3c7c" providerId="ADAL" clId="{4B07C4BA-750A-479B-A438-64384F14BC3F}" dt="2020-11-10T00:13:21.266" v="2502" actId="207"/>
          <ac:spMkLst>
            <pc:docMk/>
            <pc:sldMk cId="3318862954" sldId="10265"/>
            <ac:spMk id="7" creationId="{C25024BD-2808-4120-A484-996F9C343532}"/>
          </ac:spMkLst>
        </pc:spChg>
        <pc:spChg chg="mod">
          <ac:chgData name="Beth Massi (.NET Foundation)" userId="fca62963-144b-49b8-8403-c8590d9d3c7c" providerId="ADAL" clId="{4B07C4BA-750A-479B-A438-64384F14BC3F}" dt="2020-11-10T00:17:57.487" v="2550" actId="20577"/>
          <ac:spMkLst>
            <pc:docMk/>
            <pc:sldMk cId="3318862954" sldId="10265"/>
            <ac:spMk id="8" creationId="{EB080DEF-7BFD-45D9-9412-6DA8BEC0C8B5}"/>
          </ac:spMkLst>
        </pc:spChg>
        <pc:spChg chg="mod">
          <ac:chgData name="Beth Massi (.NET Foundation)" userId="fca62963-144b-49b8-8403-c8590d9d3c7c" providerId="ADAL" clId="{4B07C4BA-750A-479B-A438-64384F14BC3F}" dt="2020-11-10T00:13:36.033" v="2504" actId="207"/>
          <ac:spMkLst>
            <pc:docMk/>
            <pc:sldMk cId="3318862954" sldId="10265"/>
            <ac:spMk id="11" creationId="{DF5EE3CE-E2D9-4E57-8384-E0C35C8BF3FA}"/>
          </ac:spMkLst>
        </pc:spChg>
        <pc:spChg chg="mod">
          <ac:chgData name="Beth Massi (.NET Foundation)" userId="fca62963-144b-49b8-8403-c8590d9d3c7c" providerId="ADAL" clId="{4B07C4BA-750A-479B-A438-64384F14BC3F}" dt="2020-11-10T00:13:36.033" v="2504" actId="207"/>
          <ac:spMkLst>
            <pc:docMk/>
            <pc:sldMk cId="3318862954" sldId="10265"/>
            <ac:spMk id="14" creationId="{799529F2-AD58-4159-9C5B-1DFFE33FE474}"/>
          </ac:spMkLst>
        </pc:spChg>
        <pc:spChg chg="mod">
          <ac:chgData name="Beth Massi (.NET Foundation)" userId="fca62963-144b-49b8-8403-c8590d9d3c7c" providerId="ADAL" clId="{4B07C4BA-750A-479B-A438-64384F14BC3F}" dt="2020-11-10T00:13:36.033" v="2504" actId="207"/>
          <ac:spMkLst>
            <pc:docMk/>
            <pc:sldMk cId="3318862954" sldId="10265"/>
            <ac:spMk id="17" creationId="{563F5910-7C13-49CD-B02A-01DE56CB72F2}"/>
          </ac:spMkLst>
        </pc:spChg>
        <pc:spChg chg="mod">
          <ac:chgData name="Beth Massi (.NET Foundation)" userId="fca62963-144b-49b8-8403-c8590d9d3c7c" providerId="ADAL" clId="{4B07C4BA-750A-479B-A438-64384F14BC3F}" dt="2020-11-10T00:13:36.033" v="2504" actId="207"/>
          <ac:spMkLst>
            <pc:docMk/>
            <pc:sldMk cId="3318862954" sldId="10265"/>
            <ac:spMk id="18" creationId="{4945AB70-0F66-47E6-9031-F6556C2BF55E}"/>
          </ac:spMkLst>
        </pc:spChg>
        <pc:spChg chg="mod">
          <ac:chgData name="Beth Massi (.NET Foundation)" userId="fca62963-144b-49b8-8403-c8590d9d3c7c" providerId="ADAL" clId="{4B07C4BA-750A-479B-A438-64384F14BC3F}" dt="2020-11-10T00:13:36.033" v="2504" actId="207"/>
          <ac:spMkLst>
            <pc:docMk/>
            <pc:sldMk cId="3318862954" sldId="10265"/>
            <ac:spMk id="19" creationId="{DA3F38A9-58D1-4B20-B3A6-369090784E57}"/>
          </ac:spMkLst>
        </pc:spChg>
        <pc:spChg chg="mod">
          <ac:chgData name="Beth Massi (.NET Foundation)" userId="fca62963-144b-49b8-8403-c8590d9d3c7c" providerId="ADAL" clId="{4B07C4BA-750A-479B-A438-64384F14BC3F}" dt="2020-11-10T00:13:36.033" v="2504" actId="207"/>
          <ac:spMkLst>
            <pc:docMk/>
            <pc:sldMk cId="3318862954" sldId="10265"/>
            <ac:spMk id="23" creationId="{3A81AF89-A4BA-4C99-844D-EF6F7FBBF3E6}"/>
          </ac:spMkLst>
        </pc:spChg>
        <pc:spChg chg="mod">
          <ac:chgData name="Beth Massi (.NET Foundation)" userId="fca62963-144b-49b8-8403-c8590d9d3c7c" providerId="ADAL" clId="{4B07C4BA-750A-479B-A438-64384F14BC3F}" dt="2020-11-10T00:13:36.033" v="2504" actId="207"/>
          <ac:spMkLst>
            <pc:docMk/>
            <pc:sldMk cId="3318862954" sldId="10265"/>
            <ac:spMk id="24" creationId="{F1B05C55-0127-4708-B8D9-EF139D8C7415}"/>
          </ac:spMkLst>
        </pc:spChg>
        <pc:spChg chg="mod">
          <ac:chgData name="Beth Massi (.NET Foundation)" userId="fca62963-144b-49b8-8403-c8590d9d3c7c" providerId="ADAL" clId="{4B07C4BA-750A-479B-A438-64384F14BC3F}" dt="2020-11-10T00:13:36.033" v="2504" actId="207"/>
          <ac:spMkLst>
            <pc:docMk/>
            <pc:sldMk cId="3318862954" sldId="10265"/>
            <ac:spMk id="25" creationId="{472F9FDE-1E60-4ACB-A7E2-56517F044AA9}"/>
          </ac:spMkLst>
        </pc:spChg>
        <pc:spChg chg="mod">
          <ac:chgData name="Beth Massi (.NET Foundation)" userId="fca62963-144b-49b8-8403-c8590d9d3c7c" providerId="ADAL" clId="{4B07C4BA-750A-479B-A438-64384F14BC3F}" dt="2020-11-10T00:13:26.579" v="2503" actId="207"/>
          <ac:spMkLst>
            <pc:docMk/>
            <pc:sldMk cId="3318862954" sldId="10265"/>
            <ac:spMk id="27" creationId="{F09ED6B1-62CD-42D9-9D9D-138F2A1A5A1A}"/>
          </ac:spMkLst>
        </pc:spChg>
      </pc:sldChg>
      <pc:sldChg chg="addSp modSp add mod modCm">
        <pc:chgData name="Beth Massi (.NET Foundation)" userId="fca62963-144b-49b8-8403-c8590d9d3c7c" providerId="ADAL" clId="{4B07C4BA-750A-479B-A438-64384F14BC3F}" dt="2020-11-09T18:47:43.267" v="2063" actId="6549"/>
        <pc:sldMkLst>
          <pc:docMk/>
          <pc:sldMk cId="3565617243" sldId="2076136894"/>
        </pc:sldMkLst>
        <pc:spChg chg="mod">
          <ac:chgData name="Beth Massi (.NET Foundation)" userId="fca62963-144b-49b8-8403-c8590d9d3c7c" providerId="ADAL" clId="{4B07C4BA-750A-479B-A438-64384F14BC3F}" dt="2020-11-09T18:47:43.267" v="2063" actId="6549"/>
          <ac:spMkLst>
            <pc:docMk/>
            <pc:sldMk cId="3565617243" sldId="2076136894"/>
            <ac:spMk id="3" creationId="{CD931CC6-3A0D-44D7-ACC8-C62E724AC9ED}"/>
          </ac:spMkLst>
        </pc:spChg>
        <pc:spChg chg="add mod">
          <ac:chgData name="Beth Massi (.NET Foundation)" userId="fca62963-144b-49b8-8403-c8590d9d3c7c" providerId="ADAL" clId="{4B07C4BA-750A-479B-A438-64384F14BC3F}" dt="2020-11-09T17:16:21.182" v="1172" actId="6549"/>
          <ac:spMkLst>
            <pc:docMk/>
            <pc:sldMk cId="3565617243" sldId="2076136894"/>
            <ac:spMk id="8" creationId="{EBF8D36B-72FD-491D-A730-FDE49D2B8A09}"/>
          </ac:spMkLst>
        </pc:spChg>
      </pc:sldChg>
      <pc:sldChg chg="addSp modSp add mod ord setBg">
        <pc:chgData name="Beth Massi (.NET Foundation)" userId="fca62963-144b-49b8-8403-c8590d9d3c7c" providerId="ADAL" clId="{4B07C4BA-750A-479B-A438-64384F14BC3F}" dt="2020-11-08T18:59:43.945" v="932" actId="1076"/>
        <pc:sldMkLst>
          <pc:docMk/>
          <pc:sldMk cId="3462938342" sldId="2076136895"/>
        </pc:sldMkLst>
        <pc:spChg chg="mod">
          <ac:chgData name="Beth Massi (.NET Foundation)" userId="fca62963-144b-49b8-8403-c8590d9d3c7c" providerId="ADAL" clId="{4B07C4BA-750A-479B-A438-64384F14BC3F}" dt="2020-11-08T18:14:41.113" v="176" actId="20577"/>
          <ac:spMkLst>
            <pc:docMk/>
            <pc:sldMk cId="3462938342" sldId="2076136895"/>
            <ac:spMk id="4" creationId="{0BA46662-B488-4F61-9BB2-07695A652B76}"/>
          </ac:spMkLst>
        </pc:spChg>
        <pc:spChg chg="add mod">
          <ac:chgData name="Beth Massi (.NET Foundation)" userId="fca62963-144b-49b8-8403-c8590d9d3c7c" providerId="ADAL" clId="{4B07C4BA-750A-479B-A438-64384F14BC3F}" dt="2020-11-08T18:24:06.136" v="322" actId="1076"/>
          <ac:spMkLst>
            <pc:docMk/>
            <pc:sldMk cId="3462938342" sldId="2076136895"/>
            <ac:spMk id="6" creationId="{CD8D81A6-2EAE-4872-B2AC-BE0DA306E270}"/>
          </ac:spMkLst>
        </pc:spChg>
        <pc:picChg chg="add mod">
          <ac:chgData name="Beth Massi (.NET Foundation)" userId="fca62963-144b-49b8-8403-c8590d9d3c7c" providerId="ADAL" clId="{4B07C4BA-750A-479B-A438-64384F14BC3F}" dt="2020-11-08T18:59:43.945" v="932" actId="1076"/>
          <ac:picMkLst>
            <pc:docMk/>
            <pc:sldMk cId="3462938342" sldId="2076136895"/>
            <ac:picMk id="8" creationId="{ECD24441-F01E-4B9A-96C1-F86B94CB091D}"/>
          </ac:picMkLst>
        </pc:picChg>
      </pc:sldChg>
      <pc:sldChg chg="addSp delSp modSp add mod ord setBg delAnim modAnim">
        <pc:chgData name="Beth Massi (.NET Foundation)" userId="fca62963-144b-49b8-8403-c8590d9d3c7c" providerId="ADAL" clId="{4B07C4BA-750A-479B-A438-64384F14BC3F}" dt="2020-11-10T00:26:52.312" v="2555"/>
        <pc:sldMkLst>
          <pc:docMk/>
          <pc:sldMk cId="3542200302" sldId="2076136902"/>
        </pc:sldMkLst>
        <pc:spChg chg="add del mod">
          <ac:chgData name="Beth Massi (.NET Foundation)" userId="fca62963-144b-49b8-8403-c8590d9d3c7c" providerId="ADAL" clId="{4B07C4BA-750A-479B-A438-64384F14BC3F}" dt="2020-11-09T22:55:09.064" v="2313" actId="478"/>
          <ac:spMkLst>
            <pc:docMk/>
            <pc:sldMk cId="3542200302" sldId="2076136902"/>
            <ac:spMk id="2" creationId="{22C9702E-AFDE-4374-ABE5-CF3E8F982D8F}"/>
          </ac:spMkLst>
        </pc:spChg>
        <pc:spChg chg="mod">
          <ac:chgData name="Beth Massi (.NET Foundation)" userId="fca62963-144b-49b8-8403-c8590d9d3c7c" providerId="ADAL" clId="{4B07C4BA-750A-479B-A438-64384F14BC3F}" dt="2020-11-10T00:17:07.174" v="2547" actId="207"/>
          <ac:spMkLst>
            <pc:docMk/>
            <pc:sldMk cId="3542200302" sldId="2076136902"/>
            <ac:spMk id="23" creationId="{9BCB4BFE-9304-4785-A53D-D17020FBCD91}"/>
          </ac:spMkLst>
        </pc:spChg>
        <pc:picChg chg="add del mod">
          <ac:chgData name="Beth Massi (.NET Foundation)" userId="fca62963-144b-49b8-8403-c8590d9d3c7c" providerId="ADAL" clId="{4B07C4BA-750A-479B-A438-64384F14BC3F}" dt="2020-11-09T22:59:17.131" v="2336" actId="478"/>
          <ac:picMkLst>
            <pc:docMk/>
            <pc:sldMk cId="3542200302" sldId="2076136902"/>
            <ac:picMk id="6" creationId="{C53CE48E-9995-40F8-99D5-19D73F89AD50}"/>
          </ac:picMkLst>
        </pc:picChg>
        <pc:picChg chg="del">
          <ac:chgData name="Beth Massi (.NET Foundation)" userId="fca62963-144b-49b8-8403-c8590d9d3c7c" providerId="ADAL" clId="{4B07C4BA-750A-479B-A438-64384F14BC3F}" dt="2020-11-09T22:54:58.103" v="2312" actId="478"/>
          <ac:picMkLst>
            <pc:docMk/>
            <pc:sldMk cId="3542200302" sldId="2076136902"/>
            <ac:picMk id="13" creationId="{0809D087-C2BC-4559-858C-EAA6F2617342}"/>
          </ac:picMkLst>
        </pc:picChg>
        <pc:picChg chg="mod">
          <ac:chgData name="Beth Massi (.NET Foundation)" userId="fca62963-144b-49b8-8403-c8590d9d3c7c" providerId="ADAL" clId="{4B07C4BA-750A-479B-A438-64384F14BC3F}" dt="2020-11-09T23:00:11.661" v="2341" actId="1076"/>
          <ac:picMkLst>
            <pc:docMk/>
            <pc:sldMk cId="3542200302" sldId="2076136902"/>
            <ac:picMk id="17" creationId="{C5AA5538-3902-4CC9-87CD-1240CD902364}"/>
          </ac:picMkLst>
        </pc:picChg>
        <pc:picChg chg="add del mod">
          <ac:chgData name="Beth Massi (.NET Foundation)" userId="fca62963-144b-49b8-8403-c8590d9d3c7c" providerId="ADAL" clId="{4B07C4BA-750A-479B-A438-64384F14BC3F}" dt="2020-11-09T22:55:14.527" v="2316" actId="478"/>
          <ac:picMkLst>
            <pc:docMk/>
            <pc:sldMk cId="3542200302" sldId="2076136902"/>
            <ac:picMk id="4098" creationId="{26AD1F80-A3D2-468B-B973-8CEA7AF2F21E}"/>
          </ac:picMkLst>
        </pc:picChg>
        <pc:picChg chg="add del mod">
          <ac:chgData name="Beth Massi (.NET Foundation)" userId="fca62963-144b-49b8-8403-c8590d9d3c7c" providerId="ADAL" clId="{4B07C4BA-750A-479B-A438-64384F14BC3F}" dt="2020-11-09T23:00:05.567" v="2337" actId="478"/>
          <ac:picMkLst>
            <pc:docMk/>
            <pc:sldMk cId="3542200302" sldId="2076136902"/>
            <ac:picMk id="4100" creationId="{6583CCC9-19F0-44A0-8C7D-9F49F6EEF32C}"/>
          </ac:picMkLst>
        </pc:picChg>
        <pc:picChg chg="add del mod">
          <ac:chgData name="Beth Massi (.NET Foundation)" userId="fca62963-144b-49b8-8403-c8590d9d3c7c" providerId="ADAL" clId="{4B07C4BA-750A-479B-A438-64384F14BC3F}" dt="2020-11-09T22:59:16.553" v="2335"/>
          <ac:picMkLst>
            <pc:docMk/>
            <pc:sldMk cId="3542200302" sldId="2076136902"/>
            <ac:picMk id="4102" creationId="{FBE8927E-C1AC-4E30-BBCF-9D2D34C4AA12}"/>
          </ac:picMkLst>
        </pc:picChg>
        <pc:picChg chg="add mod">
          <ac:chgData name="Beth Massi (.NET Foundation)" userId="fca62963-144b-49b8-8403-c8590d9d3c7c" providerId="ADAL" clId="{4B07C4BA-750A-479B-A438-64384F14BC3F}" dt="2020-11-09T23:00:18.542" v="2342" actId="1076"/>
          <ac:picMkLst>
            <pc:docMk/>
            <pc:sldMk cId="3542200302" sldId="2076136902"/>
            <ac:picMk id="4104" creationId="{8D26A4E9-0405-47D4-AC3A-08436C5C42F1}"/>
          </ac:picMkLst>
        </pc:picChg>
      </pc:sldChg>
      <pc:sldChg chg="addSp delSp modSp add mod">
        <pc:chgData name="Beth Massi (.NET Foundation)" userId="fca62963-144b-49b8-8403-c8590d9d3c7c" providerId="ADAL" clId="{4B07C4BA-750A-479B-A438-64384F14BC3F}" dt="2020-11-08T19:00:13.022" v="934" actId="1037"/>
        <pc:sldMkLst>
          <pc:docMk/>
          <pc:sldMk cId="2191228032" sldId="2076136903"/>
        </pc:sldMkLst>
        <pc:spChg chg="mod">
          <ac:chgData name="Beth Massi (.NET Foundation)" userId="fca62963-144b-49b8-8403-c8590d9d3c7c" providerId="ADAL" clId="{4B07C4BA-750A-479B-A438-64384F14BC3F}" dt="2020-11-08T18:57:53.043" v="925" actId="20577"/>
          <ac:spMkLst>
            <pc:docMk/>
            <pc:sldMk cId="2191228032" sldId="2076136903"/>
            <ac:spMk id="2" creationId="{16A9295E-A92D-421E-A585-411E2CFC1DE7}"/>
          </ac:spMkLst>
        </pc:spChg>
        <pc:spChg chg="mod">
          <ac:chgData name="Beth Massi (.NET Foundation)" userId="fca62963-144b-49b8-8403-c8590d9d3c7c" providerId="ADAL" clId="{4B07C4BA-750A-479B-A438-64384F14BC3F}" dt="2020-11-08T18:49:41.343" v="769" actId="6549"/>
          <ac:spMkLst>
            <pc:docMk/>
            <pc:sldMk cId="2191228032" sldId="2076136903"/>
            <ac:spMk id="3" creationId="{5BAE5BAA-941C-4780-94ED-002D5790E0B7}"/>
          </ac:spMkLst>
        </pc:spChg>
        <pc:picChg chg="del">
          <ac:chgData name="Beth Massi (.NET Foundation)" userId="fca62963-144b-49b8-8403-c8590d9d3c7c" providerId="ADAL" clId="{4B07C4BA-750A-479B-A438-64384F14BC3F}" dt="2020-11-08T18:49:24.055" v="766" actId="478"/>
          <ac:picMkLst>
            <pc:docMk/>
            <pc:sldMk cId="2191228032" sldId="2076136903"/>
            <ac:picMk id="12" creationId="{65644873-E3AD-4928-8750-3C50A1BF381D}"/>
          </ac:picMkLst>
        </pc:picChg>
        <pc:picChg chg="mod">
          <ac:chgData name="Beth Massi (.NET Foundation)" userId="fca62963-144b-49b8-8403-c8590d9d3c7c" providerId="ADAL" clId="{4B07C4BA-750A-479B-A438-64384F14BC3F}" dt="2020-11-08T19:00:13.022" v="934" actId="1037"/>
          <ac:picMkLst>
            <pc:docMk/>
            <pc:sldMk cId="2191228032" sldId="2076136903"/>
            <ac:picMk id="1026" creationId="{4576F654-6E92-42BD-B366-793C6E964E22}"/>
          </ac:picMkLst>
        </pc:picChg>
        <pc:picChg chg="add mod">
          <ac:chgData name="Beth Massi (.NET Foundation)" userId="fca62963-144b-49b8-8403-c8590d9d3c7c" providerId="ADAL" clId="{4B07C4BA-750A-479B-A438-64384F14BC3F}" dt="2020-11-08T18:57:42.300" v="923" actId="1076"/>
          <ac:picMkLst>
            <pc:docMk/>
            <pc:sldMk cId="2191228032" sldId="2076136903"/>
            <ac:picMk id="2050" creationId="{0F7BE78A-5680-4193-8B8D-2BAB2750DA70}"/>
          </ac:picMkLst>
        </pc:picChg>
        <pc:picChg chg="add mod">
          <ac:chgData name="Beth Massi (.NET Foundation)" userId="fca62963-144b-49b8-8403-c8590d9d3c7c" providerId="ADAL" clId="{4B07C4BA-750A-479B-A438-64384F14BC3F}" dt="2020-11-08T18:57:31.245" v="922" actId="1076"/>
          <ac:picMkLst>
            <pc:docMk/>
            <pc:sldMk cId="2191228032" sldId="2076136903"/>
            <ac:picMk id="2052" creationId="{3B827565-9D69-4787-910C-5FDF1A2FEA71}"/>
          </ac:picMkLst>
        </pc:picChg>
        <pc:cxnChg chg="del">
          <ac:chgData name="Beth Massi (.NET Foundation)" userId="fca62963-144b-49b8-8403-c8590d9d3c7c" providerId="ADAL" clId="{4B07C4BA-750A-479B-A438-64384F14BC3F}" dt="2020-11-08T18:49:25.832" v="767" actId="478"/>
          <ac:cxnSpMkLst>
            <pc:docMk/>
            <pc:sldMk cId="2191228032" sldId="2076136903"/>
            <ac:cxnSpMk id="13" creationId="{20B3B6B1-B3DF-4DE0-B245-652D3A8BF096}"/>
          </ac:cxnSpMkLst>
        </pc:cxnChg>
      </pc:sldChg>
      <pc:sldChg chg="addSp delSp modSp add mod ord">
        <pc:chgData name="Beth Massi (.NET Foundation)" userId="fca62963-144b-49b8-8403-c8590d9d3c7c" providerId="ADAL" clId="{4B07C4BA-750A-479B-A438-64384F14BC3F}" dt="2020-11-08T18:21:00.783" v="242" actId="1076"/>
        <pc:sldMkLst>
          <pc:docMk/>
          <pc:sldMk cId="64277254" sldId="2076136904"/>
        </pc:sldMkLst>
        <pc:spChg chg="del">
          <ac:chgData name="Beth Massi (.NET Foundation)" userId="fca62963-144b-49b8-8403-c8590d9d3c7c" providerId="ADAL" clId="{4B07C4BA-750A-479B-A438-64384F14BC3F}" dt="2020-11-08T18:19:30.032" v="232" actId="478"/>
          <ac:spMkLst>
            <pc:docMk/>
            <pc:sldMk cId="64277254" sldId="2076136904"/>
            <ac:spMk id="7" creationId="{A8959717-20BC-4C55-99EE-2762181C2C20}"/>
          </ac:spMkLst>
        </pc:spChg>
        <pc:picChg chg="del mod">
          <ac:chgData name="Beth Massi (.NET Foundation)" userId="fca62963-144b-49b8-8403-c8590d9d3c7c" providerId="ADAL" clId="{4B07C4BA-750A-479B-A438-64384F14BC3F}" dt="2020-11-08T18:20:36.711" v="237" actId="478"/>
          <ac:picMkLst>
            <pc:docMk/>
            <pc:sldMk cId="64277254" sldId="2076136904"/>
            <ac:picMk id="4" creationId="{86614E6F-8723-4AD9-8517-28AD4BC520BA}"/>
          </ac:picMkLst>
        </pc:picChg>
        <pc:picChg chg="add mod">
          <ac:chgData name="Beth Massi (.NET Foundation)" userId="fca62963-144b-49b8-8403-c8590d9d3c7c" providerId="ADAL" clId="{4B07C4BA-750A-479B-A438-64384F14BC3F}" dt="2020-11-08T18:21:00.783" v="242" actId="1076"/>
          <ac:picMkLst>
            <pc:docMk/>
            <pc:sldMk cId="64277254" sldId="2076136904"/>
            <ac:picMk id="6" creationId="{136E6D34-E126-4984-9ADA-BF34F48F5359}"/>
          </ac:picMkLst>
        </pc:picChg>
      </pc:sldChg>
      <pc:sldChg chg="addSp delSp modSp add mod">
        <pc:chgData name="Beth Massi (.NET Foundation)" userId="fca62963-144b-49b8-8403-c8590d9d3c7c" providerId="ADAL" clId="{4B07C4BA-750A-479B-A438-64384F14BC3F}" dt="2020-11-08T18:27:32.212" v="485" actId="14100"/>
        <pc:sldMkLst>
          <pc:docMk/>
          <pc:sldMk cId="538089236" sldId="2076136905"/>
        </pc:sldMkLst>
        <pc:spChg chg="add del">
          <ac:chgData name="Beth Massi (.NET Foundation)" userId="fca62963-144b-49b8-8403-c8590d9d3c7c" providerId="ADAL" clId="{4B07C4BA-750A-479B-A438-64384F14BC3F}" dt="2020-11-08T18:25:12.056" v="329" actId="22"/>
          <ac:spMkLst>
            <pc:docMk/>
            <pc:sldMk cId="538089236" sldId="2076136905"/>
            <ac:spMk id="5" creationId="{878F17DC-CDC7-49F2-8EB2-13107638DA08}"/>
          </ac:spMkLst>
        </pc:spChg>
        <pc:spChg chg="add mod">
          <ac:chgData name="Beth Massi (.NET Foundation)" userId="fca62963-144b-49b8-8403-c8590d9d3c7c" providerId="ADAL" clId="{4B07C4BA-750A-479B-A438-64384F14BC3F}" dt="2020-11-08T18:26:04.239" v="382" actId="12788"/>
          <ac:spMkLst>
            <pc:docMk/>
            <pc:sldMk cId="538089236" sldId="2076136905"/>
            <ac:spMk id="6" creationId="{7D9F6BF7-0C06-4DAD-AE1C-6E00E2E86AD0}"/>
          </ac:spMkLst>
        </pc:spChg>
        <pc:spChg chg="add del mod">
          <ac:chgData name="Beth Massi (.NET Foundation)" userId="fca62963-144b-49b8-8403-c8590d9d3c7c" providerId="ADAL" clId="{4B07C4BA-750A-479B-A438-64384F14BC3F}" dt="2020-11-08T18:26:20.657" v="385" actId="478"/>
          <ac:spMkLst>
            <pc:docMk/>
            <pc:sldMk cId="538089236" sldId="2076136905"/>
            <ac:spMk id="7" creationId="{5B8E05D6-D571-4761-856C-6265DD582445}"/>
          </ac:spMkLst>
        </pc:spChg>
        <pc:spChg chg="add mod">
          <ac:chgData name="Beth Massi (.NET Foundation)" userId="fca62963-144b-49b8-8403-c8590d9d3c7c" providerId="ADAL" clId="{4B07C4BA-750A-479B-A438-64384F14BC3F}" dt="2020-11-08T18:27:32.212" v="485" actId="14100"/>
          <ac:spMkLst>
            <pc:docMk/>
            <pc:sldMk cId="538089236" sldId="2076136905"/>
            <ac:spMk id="9" creationId="{1E5A1ECE-095B-4ABF-8BD4-F01F36D3842B}"/>
          </ac:spMkLst>
        </pc:spChg>
        <pc:picChg chg="mod">
          <ac:chgData name="Beth Massi (.NET Foundation)" userId="fca62963-144b-49b8-8403-c8590d9d3c7c" providerId="ADAL" clId="{4B07C4BA-750A-479B-A438-64384F14BC3F}" dt="2020-11-08T18:27:00.644" v="476" actId="1076"/>
          <ac:picMkLst>
            <pc:docMk/>
            <pc:sldMk cId="538089236" sldId="2076136905"/>
            <ac:picMk id="4" creationId="{A68CF959-556A-BD45-ACCB-4DBCC2FB07F6}"/>
          </ac:picMkLst>
        </pc:picChg>
      </pc:sldChg>
      <pc:sldChg chg="add del">
        <pc:chgData name="Beth Massi (.NET Foundation)" userId="fca62963-144b-49b8-8403-c8590d9d3c7c" providerId="ADAL" clId="{4B07C4BA-750A-479B-A438-64384F14BC3F}" dt="2020-11-08T18:30:52.350" v="536" actId="47"/>
        <pc:sldMkLst>
          <pc:docMk/>
          <pc:sldMk cId="1633393260" sldId="2076136906"/>
        </pc:sldMkLst>
      </pc:sldChg>
      <pc:sldChg chg="addSp modSp add mod">
        <pc:chgData name="Beth Massi (.NET Foundation)" userId="fca62963-144b-49b8-8403-c8590d9d3c7c" providerId="ADAL" clId="{4B07C4BA-750A-479B-A438-64384F14BC3F}" dt="2020-11-08T18:31:42.982" v="588" actId="122"/>
        <pc:sldMkLst>
          <pc:docMk/>
          <pc:sldMk cId="3919498404" sldId="2076136906"/>
        </pc:sldMkLst>
        <pc:spChg chg="add mod">
          <ac:chgData name="Beth Massi (.NET Foundation)" userId="fca62963-144b-49b8-8403-c8590d9d3c7c" providerId="ADAL" clId="{4B07C4BA-750A-479B-A438-64384F14BC3F}" dt="2020-11-08T18:31:42.982" v="588" actId="122"/>
          <ac:spMkLst>
            <pc:docMk/>
            <pc:sldMk cId="3919498404" sldId="2076136906"/>
            <ac:spMk id="4" creationId="{09C9820D-17F1-4D86-9E1E-9256C238AF9D}"/>
          </ac:spMkLst>
        </pc:spChg>
      </pc:sldChg>
      <pc:sldChg chg="addSp delSp modSp new mod setBg setClrOvrMap">
        <pc:chgData name="Beth Massi (.NET Foundation)" userId="fca62963-144b-49b8-8403-c8590d9d3c7c" providerId="ADAL" clId="{4B07C4BA-750A-479B-A438-64384F14BC3F}" dt="2020-11-08T18:39:57.783" v="669" actId="1035"/>
        <pc:sldMkLst>
          <pc:docMk/>
          <pc:sldMk cId="2458338352" sldId="2076136907"/>
        </pc:sldMkLst>
        <pc:spChg chg="mod ord">
          <ac:chgData name="Beth Massi (.NET Foundation)" userId="fca62963-144b-49b8-8403-c8590d9d3c7c" providerId="ADAL" clId="{4B07C4BA-750A-479B-A438-64384F14BC3F}" dt="2020-11-08T18:37:43.542" v="649" actId="26606"/>
          <ac:spMkLst>
            <pc:docMk/>
            <pc:sldMk cId="2458338352" sldId="2076136907"/>
            <ac:spMk id="2" creationId="{39EB6DEF-B162-4BCE-8E50-E52E21B4C9A8}"/>
          </ac:spMkLst>
        </pc:spChg>
        <pc:spChg chg="del">
          <ac:chgData name="Beth Massi (.NET Foundation)" userId="fca62963-144b-49b8-8403-c8590d9d3c7c" providerId="ADAL" clId="{4B07C4BA-750A-479B-A438-64384F14BC3F}" dt="2020-11-08T18:32:29.551" v="631" actId="478"/>
          <ac:spMkLst>
            <pc:docMk/>
            <pc:sldMk cId="2458338352" sldId="2076136907"/>
            <ac:spMk id="3" creationId="{AEE0D867-0B76-4027-88AF-E9DCAE9DC8C7}"/>
          </ac:spMkLst>
        </pc:spChg>
        <pc:spChg chg="add del">
          <ac:chgData name="Beth Massi (.NET Foundation)" userId="fca62963-144b-49b8-8403-c8590d9d3c7c" providerId="ADAL" clId="{4B07C4BA-750A-479B-A438-64384F14BC3F}" dt="2020-11-08T18:37:43.547" v="650" actId="26606"/>
          <ac:spMkLst>
            <pc:docMk/>
            <pc:sldMk cId="2458338352" sldId="2076136907"/>
            <ac:spMk id="8" creationId="{73DE2CFE-42F2-48F0-8706-5264E012B10C}"/>
          </ac:spMkLst>
        </pc:spChg>
        <pc:spChg chg="add del">
          <ac:chgData name="Beth Massi (.NET Foundation)" userId="fca62963-144b-49b8-8403-c8590d9d3c7c" providerId="ADAL" clId="{4B07C4BA-750A-479B-A438-64384F14BC3F}" dt="2020-11-08T18:37:43.542" v="649" actId="26606"/>
          <ac:spMkLst>
            <pc:docMk/>
            <pc:sldMk cId="2458338352" sldId="2076136907"/>
            <ac:spMk id="10" creationId="{623313FF-A078-449F-8FCC-82DADA2831E9}"/>
          </ac:spMkLst>
        </pc:spChg>
        <pc:spChg chg="add del">
          <ac:chgData name="Beth Massi (.NET Foundation)" userId="fca62963-144b-49b8-8403-c8590d9d3c7c" providerId="ADAL" clId="{4B07C4BA-750A-479B-A438-64384F14BC3F}" dt="2020-11-08T18:36:52.460" v="644" actId="26606"/>
          <ac:spMkLst>
            <pc:docMk/>
            <pc:sldMk cId="2458338352" sldId="2076136907"/>
            <ac:spMk id="11" creationId="{83FA766D-3260-4E0A-9E7F-A2C93DFF1932}"/>
          </ac:spMkLst>
        </pc:spChg>
        <pc:spChg chg="add del">
          <ac:chgData name="Beth Massi (.NET Foundation)" userId="fca62963-144b-49b8-8403-c8590d9d3c7c" providerId="ADAL" clId="{4B07C4BA-750A-479B-A438-64384F14BC3F}" dt="2020-11-08T18:37:43.542" v="649" actId="26606"/>
          <ac:spMkLst>
            <pc:docMk/>
            <pc:sldMk cId="2458338352" sldId="2076136907"/>
            <ac:spMk id="12" creationId="{E11A90C5-6B89-4BC9-A8ED-0A45E0EDC8E3}"/>
          </ac:spMkLst>
        </pc:spChg>
        <pc:spChg chg="add del">
          <ac:chgData name="Beth Massi (.NET Foundation)" userId="fca62963-144b-49b8-8403-c8590d9d3c7c" providerId="ADAL" clId="{4B07C4BA-750A-479B-A438-64384F14BC3F}" dt="2020-11-08T18:36:52.460" v="644" actId="26606"/>
          <ac:spMkLst>
            <pc:docMk/>
            <pc:sldMk cId="2458338352" sldId="2076136907"/>
            <ac:spMk id="13" creationId="{CB435A06-5FFD-4CF8-BE06-3796EC42003A}"/>
          </ac:spMkLst>
        </pc:spChg>
        <pc:spChg chg="add del">
          <ac:chgData name="Beth Massi (.NET Foundation)" userId="fca62963-144b-49b8-8403-c8590d9d3c7c" providerId="ADAL" clId="{4B07C4BA-750A-479B-A438-64384F14BC3F}" dt="2020-11-08T18:36:52.460" v="644" actId="26606"/>
          <ac:spMkLst>
            <pc:docMk/>
            <pc:sldMk cId="2458338352" sldId="2076136907"/>
            <ac:spMk id="15" creationId="{5E10DA6E-C3FF-4539-BF84-4775BB7EC422}"/>
          </ac:spMkLst>
        </pc:spChg>
        <pc:spChg chg="add del">
          <ac:chgData name="Beth Massi (.NET Foundation)" userId="fca62963-144b-49b8-8403-c8590d9d3c7c" providerId="ADAL" clId="{4B07C4BA-750A-479B-A438-64384F14BC3F}" dt="2020-11-08T18:37:43.542" v="649" actId="26606"/>
          <ac:spMkLst>
            <pc:docMk/>
            <pc:sldMk cId="2458338352" sldId="2076136907"/>
            <ac:spMk id="17" creationId="{9FC14E32-F817-42B9-A51C-C54112FC0DA3}"/>
          </ac:spMkLst>
        </pc:spChg>
        <pc:spChg chg="add del">
          <ac:chgData name="Beth Massi (.NET Foundation)" userId="fca62963-144b-49b8-8403-c8590d9d3c7c" providerId="ADAL" clId="{4B07C4BA-750A-479B-A438-64384F14BC3F}" dt="2020-11-08T18:37:43.542" v="649" actId="26606"/>
          <ac:spMkLst>
            <pc:docMk/>
            <pc:sldMk cId="2458338352" sldId="2076136907"/>
            <ac:spMk id="19" creationId="{F152C71F-325F-4A79-B72B-5B5F6C79C5D9}"/>
          </ac:spMkLst>
        </pc:spChg>
        <pc:spChg chg="add mod">
          <ac:chgData name="Beth Massi (.NET Foundation)" userId="fca62963-144b-49b8-8403-c8590d9d3c7c" providerId="ADAL" clId="{4B07C4BA-750A-479B-A438-64384F14BC3F}" dt="2020-11-08T18:39:03.093" v="662" actId="12788"/>
          <ac:spMkLst>
            <pc:docMk/>
            <pc:sldMk cId="2458338352" sldId="2076136907"/>
            <ac:spMk id="20" creationId="{B35473A1-8813-466B-B9D2-E691EEA35239}"/>
          </ac:spMkLst>
        </pc:spChg>
        <pc:spChg chg="add del">
          <ac:chgData name="Beth Massi (.NET Foundation)" userId="fca62963-144b-49b8-8403-c8590d9d3c7c" providerId="ADAL" clId="{4B07C4BA-750A-479B-A438-64384F14BC3F}" dt="2020-11-08T18:37:43.542" v="649" actId="26606"/>
          <ac:spMkLst>
            <pc:docMk/>
            <pc:sldMk cId="2458338352" sldId="2076136907"/>
            <ac:spMk id="21" creationId="{D5E8E269-81B1-4B9E-A6C1-3DC4B2BA0779}"/>
          </ac:spMkLst>
        </pc:spChg>
        <pc:spChg chg="add del">
          <ac:chgData name="Beth Massi (.NET Foundation)" userId="fca62963-144b-49b8-8403-c8590d9d3c7c" providerId="ADAL" clId="{4B07C4BA-750A-479B-A438-64384F14BC3F}" dt="2020-11-08T18:37:43.542" v="649" actId="26606"/>
          <ac:spMkLst>
            <pc:docMk/>
            <pc:sldMk cId="2458338352" sldId="2076136907"/>
            <ac:spMk id="23" creationId="{45CB1AD9-3E10-4560-B736-7219A94779B4}"/>
          </ac:spMkLst>
        </pc:spChg>
        <pc:spChg chg="add">
          <ac:chgData name="Beth Massi (.NET Foundation)" userId="fca62963-144b-49b8-8403-c8590d9d3c7c" providerId="ADAL" clId="{4B07C4BA-750A-479B-A438-64384F14BC3F}" dt="2020-11-08T18:37:43.547" v="650" actId="26606"/>
          <ac:spMkLst>
            <pc:docMk/>
            <pc:sldMk cId="2458338352" sldId="2076136907"/>
            <ac:spMk id="25" creationId="{73DE2CFE-42F2-48F0-8706-5264E012B10C}"/>
          </ac:spMkLst>
        </pc:spChg>
        <pc:picChg chg="add mod ord">
          <ac:chgData name="Beth Massi (.NET Foundation)" userId="fca62963-144b-49b8-8403-c8590d9d3c7c" providerId="ADAL" clId="{4B07C4BA-750A-479B-A438-64384F14BC3F}" dt="2020-11-08T18:37:54" v="652" actId="14100"/>
          <ac:picMkLst>
            <pc:docMk/>
            <pc:sldMk cId="2458338352" sldId="2076136907"/>
            <ac:picMk id="4" creationId="{307B6258-CA01-4F3A-BECE-257C37048F8E}"/>
          </ac:picMkLst>
        </pc:picChg>
        <pc:picChg chg="add mod ord">
          <ac:chgData name="Beth Massi (.NET Foundation)" userId="fca62963-144b-49b8-8403-c8590d9d3c7c" providerId="ADAL" clId="{4B07C4BA-750A-479B-A438-64384F14BC3F}" dt="2020-11-08T18:39:57.783" v="669" actId="1035"/>
          <ac:picMkLst>
            <pc:docMk/>
            <pc:sldMk cId="2458338352" sldId="2076136907"/>
            <ac:picMk id="5" creationId="{AC2A5640-B10E-44D4-96FB-1325C1F9C450}"/>
          </ac:picMkLst>
        </pc:picChg>
        <pc:picChg chg="add mod ord">
          <ac:chgData name="Beth Massi (.NET Foundation)" userId="fca62963-144b-49b8-8403-c8590d9d3c7c" providerId="ADAL" clId="{4B07C4BA-750A-479B-A438-64384F14BC3F}" dt="2020-11-08T18:39:53.434" v="665" actId="1076"/>
          <ac:picMkLst>
            <pc:docMk/>
            <pc:sldMk cId="2458338352" sldId="2076136907"/>
            <ac:picMk id="6" creationId="{87389BE7-ABC2-496A-A95B-7296261EB363}"/>
          </ac:picMkLst>
        </pc:picChg>
      </pc:sldChg>
      <pc:sldChg chg="addSp delSp modSp new mod ord setBg setClrOvrMap">
        <pc:chgData name="Beth Massi (.NET Foundation)" userId="fca62963-144b-49b8-8403-c8590d9d3c7c" providerId="ADAL" clId="{4B07C4BA-750A-479B-A438-64384F14BC3F}" dt="2020-11-09T22:31:18.082" v="2145" actId="20577"/>
        <pc:sldMkLst>
          <pc:docMk/>
          <pc:sldMk cId="2809102700" sldId="2076136908"/>
        </pc:sldMkLst>
        <pc:spChg chg="mod">
          <ac:chgData name="Beth Massi (.NET Foundation)" userId="fca62963-144b-49b8-8403-c8590d9d3c7c" providerId="ADAL" clId="{4B07C4BA-750A-479B-A438-64384F14BC3F}" dt="2020-11-09T22:31:18.082" v="2145" actId="20577"/>
          <ac:spMkLst>
            <pc:docMk/>
            <pc:sldMk cId="2809102700" sldId="2076136908"/>
            <ac:spMk id="2" creationId="{38F42681-FDF8-4C05-9D55-E9D8374B985A}"/>
          </ac:spMkLst>
        </pc:spChg>
        <pc:spChg chg="add del">
          <ac:chgData name="Beth Massi (.NET Foundation)" userId="fca62963-144b-49b8-8403-c8590d9d3c7c" providerId="ADAL" clId="{4B07C4BA-750A-479B-A438-64384F14BC3F}" dt="2020-11-09T22:29:13.609" v="2087" actId="26606"/>
          <ac:spMkLst>
            <pc:docMk/>
            <pc:sldMk cId="2809102700" sldId="2076136908"/>
            <ac:spMk id="3" creationId="{BDA50813-5623-4848-AB5B-F64DC1CA861E}"/>
          </ac:spMkLst>
        </pc:spChg>
        <pc:spChg chg="add del mod">
          <ac:chgData name="Beth Massi (.NET Foundation)" userId="fca62963-144b-49b8-8403-c8590d9d3c7c" providerId="ADAL" clId="{4B07C4BA-750A-479B-A438-64384F14BC3F}" dt="2020-11-09T22:20:02.679" v="2083" actId="478"/>
          <ac:spMkLst>
            <pc:docMk/>
            <pc:sldMk cId="2809102700" sldId="2076136908"/>
            <ac:spMk id="4" creationId="{073D83AB-9AD9-47B3-93B6-82DB294E394D}"/>
          </ac:spMkLst>
        </pc:spChg>
        <pc:spChg chg="add del">
          <ac:chgData name="Beth Massi (.NET Foundation)" userId="fca62963-144b-49b8-8403-c8590d9d3c7c" providerId="ADAL" clId="{4B07C4BA-750A-479B-A438-64384F14BC3F}" dt="2020-11-09T22:30:26.838" v="2119" actId="26606"/>
          <ac:spMkLst>
            <pc:docMk/>
            <pc:sldMk cId="2809102700" sldId="2076136908"/>
            <ac:spMk id="7" creationId="{E49CC64F-7275-4E33-961B-0C5CDC439875}"/>
          </ac:spMkLst>
        </pc:spChg>
        <pc:spChg chg="add del">
          <ac:chgData name="Beth Massi (.NET Foundation)" userId="fca62963-144b-49b8-8403-c8590d9d3c7c" providerId="ADAL" clId="{4B07C4BA-750A-479B-A438-64384F14BC3F}" dt="2020-11-09T22:29:06.444" v="2086" actId="26606"/>
          <ac:spMkLst>
            <pc:docMk/>
            <pc:sldMk cId="2809102700" sldId="2076136908"/>
            <ac:spMk id="10" creationId="{1DB7C82F-AB7E-4F0C-B829-FA1B9C415180}"/>
          </ac:spMkLst>
        </pc:spChg>
        <pc:spChg chg="add del">
          <ac:chgData name="Beth Massi (.NET Foundation)" userId="fca62963-144b-49b8-8403-c8590d9d3c7c" providerId="ADAL" clId="{4B07C4BA-750A-479B-A438-64384F14BC3F}" dt="2020-11-09T22:30:26.838" v="2119" actId="26606"/>
          <ac:spMkLst>
            <pc:docMk/>
            <pc:sldMk cId="2809102700" sldId="2076136908"/>
            <ac:spMk id="12" creationId="{C3896A03-3945-419A-B66B-4EE266EDD152}"/>
          </ac:spMkLst>
        </pc:spChg>
        <pc:spChg chg="add del">
          <ac:chgData name="Beth Massi (.NET Foundation)" userId="fca62963-144b-49b8-8403-c8590d9d3c7c" providerId="ADAL" clId="{4B07C4BA-750A-479B-A438-64384F14BC3F}" dt="2020-11-09T22:30:26.838" v="2119" actId="26606"/>
          <ac:spMkLst>
            <pc:docMk/>
            <pc:sldMk cId="2809102700" sldId="2076136908"/>
            <ac:spMk id="14" creationId="{B34F5AD2-EDBD-4BBD-A55C-EAFFD0C7097A}"/>
          </ac:spMkLst>
        </pc:spChg>
        <pc:picChg chg="add mod">
          <ac:chgData name="Beth Massi (.NET Foundation)" userId="fca62963-144b-49b8-8403-c8590d9d3c7c" providerId="ADAL" clId="{4B07C4BA-750A-479B-A438-64384F14BC3F}" dt="2020-11-09T22:30:26.838" v="2119" actId="26606"/>
          <ac:picMkLst>
            <pc:docMk/>
            <pc:sldMk cId="2809102700" sldId="2076136908"/>
            <ac:picMk id="5" creationId="{B4D3333A-C9C1-4380-9490-E81F09C291B7}"/>
          </ac:picMkLst>
        </pc:picChg>
      </pc:sldChg>
      <pc:sldChg chg="addSp delSp modSp add mod setBg delDesignElem">
        <pc:chgData name="Beth Massi (.NET Foundation)" userId="fca62963-144b-49b8-8403-c8590d9d3c7c" providerId="ADAL" clId="{4B07C4BA-750A-479B-A438-64384F14BC3F}" dt="2020-11-08T18:58:39.662" v="928" actId="1076"/>
        <pc:sldMkLst>
          <pc:docMk/>
          <pc:sldMk cId="1630720028" sldId="2076136910"/>
        </pc:sldMkLst>
        <pc:spChg chg="mod">
          <ac:chgData name="Beth Massi (.NET Foundation)" userId="fca62963-144b-49b8-8403-c8590d9d3c7c" providerId="ADAL" clId="{4B07C4BA-750A-479B-A438-64384F14BC3F}" dt="2020-11-08T18:52:26.295" v="849" actId="20577"/>
          <ac:spMkLst>
            <pc:docMk/>
            <pc:sldMk cId="1630720028" sldId="2076136910"/>
            <ac:spMk id="2" creationId="{2F800ECE-CFB2-4367-A8E6-AEDD59F75EEA}"/>
          </ac:spMkLst>
        </pc:spChg>
        <pc:spChg chg="del">
          <ac:chgData name="Beth Massi (.NET Foundation)" userId="fca62963-144b-49b8-8403-c8590d9d3c7c" providerId="ADAL" clId="{4B07C4BA-750A-479B-A438-64384F14BC3F}" dt="2020-11-08T18:50:35.845" v="792" actId="478"/>
          <ac:spMkLst>
            <pc:docMk/>
            <pc:sldMk cId="1630720028" sldId="2076136910"/>
            <ac:spMk id="3" creationId="{7DAE2B19-6ADF-4633-9C72-23FED7EF7795}"/>
          </ac:spMkLst>
        </pc:spChg>
        <pc:spChg chg="add del mod">
          <ac:chgData name="Beth Massi (.NET Foundation)" userId="fca62963-144b-49b8-8403-c8590d9d3c7c" providerId="ADAL" clId="{4B07C4BA-750A-479B-A438-64384F14BC3F}" dt="2020-11-08T18:52:49.351" v="893" actId="1076"/>
          <ac:spMkLst>
            <pc:docMk/>
            <pc:sldMk cId="1630720028" sldId="2076136910"/>
            <ac:spMk id="7" creationId="{C62BC75F-9CE0-450B-A0DD-A3FE569DF697}"/>
          </ac:spMkLst>
        </pc:spChg>
        <pc:spChg chg="del">
          <ac:chgData name="Beth Massi (.NET Foundation)" userId="fca62963-144b-49b8-8403-c8590d9d3c7c" providerId="ADAL" clId="{4B07C4BA-750A-479B-A438-64384F14BC3F}" dt="2020-11-08T18:49:02.742" v="756"/>
          <ac:spMkLst>
            <pc:docMk/>
            <pc:sldMk cId="1630720028" sldId="2076136910"/>
            <ac:spMk id="10" creationId="{1CD81A2A-6ED4-4EF4-A14C-912D31E14800}"/>
          </ac:spMkLst>
        </pc:spChg>
        <pc:spChg chg="del">
          <ac:chgData name="Beth Massi (.NET Foundation)" userId="fca62963-144b-49b8-8403-c8590d9d3c7c" providerId="ADAL" clId="{4B07C4BA-750A-479B-A438-64384F14BC3F}" dt="2020-11-08T18:49:02.742" v="756"/>
          <ac:spMkLst>
            <pc:docMk/>
            <pc:sldMk cId="1630720028" sldId="2076136910"/>
            <ac:spMk id="12" creationId="{1661932C-CA15-4E17-B115-FAE7CBEE4789}"/>
          </ac:spMkLst>
        </pc:spChg>
        <pc:spChg chg="del">
          <ac:chgData name="Beth Massi (.NET Foundation)" userId="fca62963-144b-49b8-8403-c8590d9d3c7c" providerId="ADAL" clId="{4B07C4BA-750A-479B-A438-64384F14BC3F}" dt="2020-11-08T18:49:02.742" v="756"/>
          <ac:spMkLst>
            <pc:docMk/>
            <pc:sldMk cId="1630720028" sldId="2076136910"/>
            <ac:spMk id="14" creationId="{8590ADD5-9383-4D3D-9047-3DA2593CCB5D}"/>
          </ac:spMkLst>
        </pc:spChg>
        <pc:spChg chg="del">
          <ac:chgData name="Beth Massi (.NET Foundation)" userId="fca62963-144b-49b8-8403-c8590d9d3c7c" providerId="ADAL" clId="{4B07C4BA-750A-479B-A438-64384F14BC3F}" dt="2020-11-08T18:49:02.742" v="756"/>
          <ac:spMkLst>
            <pc:docMk/>
            <pc:sldMk cId="1630720028" sldId="2076136910"/>
            <ac:spMk id="16" creationId="{DABE3E45-88CF-45D8-8D40-C773324D93F6}"/>
          </ac:spMkLst>
        </pc:spChg>
        <pc:spChg chg="del">
          <ac:chgData name="Beth Massi (.NET Foundation)" userId="fca62963-144b-49b8-8403-c8590d9d3c7c" providerId="ADAL" clId="{4B07C4BA-750A-479B-A438-64384F14BC3F}" dt="2020-11-08T18:49:02.742" v="756"/>
          <ac:spMkLst>
            <pc:docMk/>
            <pc:sldMk cId="1630720028" sldId="2076136910"/>
            <ac:spMk id="20" creationId="{B91ECDA9-56DC-4270-8F33-01C5637B8CEB}"/>
          </ac:spMkLst>
        </pc:spChg>
        <pc:spChg chg="add mod">
          <ac:chgData name="Beth Massi (.NET Foundation)" userId="fca62963-144b-49b8-8403-c8590d9d3c7c" providerId="ADAL" clId="{4B07C4BA-750A-479B-A438-64384F14BC3F}" dt="2020-11-08T18:55:18.587" v="910" actId="1076"/>
          <ac:spMkLst>
            <pc:docMk/>
            <pc:sldMk cId="1630720028" sldId="2076136910"/>
            <ac:spMk id="21" creationId="{0118050E-5FC3-4AAC-A82A-0B3C71225347}"/>
          </ac:spMkLst>
        </pc:spChg>
        <pc:spChg chg="del">
          <ac:chgData name="Beth Massi (.NET Foundation)" userId="fca62963-144b-49b8-8403-c8590d9d3c7c" providerId="ADAL" clId="{4B07C4BA-750A-479B-A438-64384F14BC3F}" dt="2020-11-08T18:49:02.742" v="756"/>
          <ac:spMkLst>
            <pc:docMk/>
            <pc:sldMk cId="1630720028" sldId="2076136910"/>
            <ac:spMk id="22" creationId="{75F47824-961D-465D-84F9-EAE11BC6173B}"/>
          </ac:spMkLst>
        </pc:spChg>
        <pc:spChg chg="del">
          <ac:chgData name="Beth Massi (.NET Foundation)" userId="fca62963-144b-49b8-8403-c8590d9d3c7c" providerId="ADAL" clId="{4B07C4BA-750A-479B-A438-64384F14BC3F}" dt="2020-11-08T18:49:02.742" v="756"/>
          <ac:spMkLst>
            <pc:docMk/>
            <pc:sldMk cId="1630720028" sldId="2076136910"/>
            <ac:spMk id="24" creationId="{FEC9DA3E-C1D7-472D-B7C0-F71AE41FBA23}"/>
          </ac:spMkLst>
        </pc:spChg>
        <pc:picChg chg="mod">
          <ac:chgData name="Beth Massi (.NET Foundation)" userId="fca62963-144b-49b8-8403-c8590d9d3c7c" providerId="ADAL" clId="{4B07C4BA-750A-479B-A438-64384F14BC3F}" dt="2020-11-08T18:58:39.662" v="928" actId="1076"/>
          <ac:picMkLst>
            <pc:docMk/>
            <pc:sldMk cId="1630720028" sldId="2076136910"/>
            <ac:picMk id="4" creationId="{09257FB1-ED49-4A9D-95C6-2EBC3F7EB33E}"/>
          </ac:picMkLst>
        </pc:picChg>
        <pc:picChg chg="del">
          <ac:chgData name="Beth Massi (.NET Foundation)" userId="fca62963-144b-49b8-8403-c8590d9d3c7c" providerId="ADAL" clId="{4B07C4BA-750A-479B-A438-64384F14BC3F}" dt="2020-11-08T18:51:23.231" v="793" actId="478"/>
          <ac:picMkLst>
            <pc:docMk/>
            <pc:sldMk cId="1630720028" sldId="2076136910"/>
            <ac:picMk id="6" creationId="{9155638F-003D-4BD8-97B9-309EA6E807B4}"/>
          </ac:picMkLst>
        </pc:picChg>
        <pc:picChg chg="add del mod">
          <ac:chgData name="Beth Massi (.NET Foundation)" userId="fca62963-144b-49b8-8403-c8590d9d3c7c" providerId="ADAL" clId="{4B07C4BA-750A-479B-A438-64384F14BC3F}" dt="2020-11-08T18:52:17.040" v="829"/>
          <ac:picMkLst>
            <pc:docMk/>
            <pc:sldMk cId="1630720028" sldId="2076136910"/>
            <ac:picMk id="8" creationId="{7815BA4C-6831-4217-813D-2E7CB41DC6DA}"/>
          </ac:picMkLst>
        </pc:picChg>
        <pc:picChg chg="add del">
          <ac:chgData name="Beth Massi (.NET Foundation)" userId="fca62963-144b-49b8-8403-c8590d9d3c7c" providerId="ADAL" clId="{4B07C4BA-750A-479B-A438-64384F14BC3F}" dt="2020-11-08T18:51:53.174" v="801"/>
          <ac:picMkLst>
            <pc:docMk/>
            <pc:sldMk cId="1630720028" sldId="2076136910"/>
            <ac:picMk id="9" creationId="{8C19ADF9-9171-41CB-879B-EB714803FA68}"/>
          </ac:picMkLst>
        </pc:picChg>
        <pc:picChg chg="add mod">
          <ac:chgData name="Beth Massi (.NET Foundation)" userId="fca62963-144b-49b8-8403-c8590d9d3c7c" providerId="ADAL" clId="{4B07C4BA-750A-479B-A438-64384F14BC3F}" dt="2020-11-08T18:55:23.910" v="911" actId="1076"/>
          <ac:picMkLst>
            <pc:docMk/>
            <pc:sldMk cId="1630720028" sldId="2076136910"/>
            <ac:picMk id="11" creationId="{2E93A48B-7FB3-478C-A10D-0528F7C89FEE}"/>
          </ac:picMkLst>
        </pc:picChg>
        <pc:cxnChg chg="del">
          <ac:chgData name="Beth Massi (.NET Foundation)" userId="fca62963-144b-49b8-8403-c8590d9d3c7c" providerId="ADAL" clId="{4B07C4BA-750A-479B-A438-64384F14BC3F}" dt="2020-11-08T18:49:02.742" v="756"/>
          <ac:cxnSpMkLst>
            <pc:docMk/>
            <pc:sldMk cId="1630720028" sldId="2076136910"/>
            <ac:cxnSpMk id="18" creationId="{49CD1692-827B-4C8D-B4A1-134FD04CF45C}"/>
          </ac:cxnSpMkLst>
        </pc:cxnChg>
      </pc:sldChg>
      <pc:sldChg chg="modSp add mod">
        <pc:chgData name="Beth Massi (.NET Foundation)" userId="fca62963-144b-49b8-8403-c8590d9d3c7c" providerId="ADAL" clId="{4B07C4BA-750A-479B-A438-64384F14BC3F}" dt="2020-11-08T19:06:12.473" v="1090" actId="20577"/>
        <pc:sldMkLst>
          <pc:docMk/>
          <pc:sldMk cId="3892212110" sldId="2076136911"/>
        </pc:sldMkLst>
        <pc:spChg chg="mod">
          <ac:chgData name="Beth Massi (.NET Foundation)" userId="fca62963-144b-49b8-8403-c8590d9d3c7c" providerId="ADAL" clId="{4B07C4BA-750A-479B-A438-64384F14BC3F}" dt="2020-11-08T19:06:12.473" v="1090" actId="20577"/>
          <ac:spMkLst>
            <pc:docMk/>
            <pc:sldMk cId="3892212110" sldId="2076136911"/>
            <ac:spMk id="5" creationId="{5507648D-152B-44BB-83AE-7B93431B9EE6}"/>
          </ac:spMkLst>
        </pc:spChg>
      </pc:sldChg>
      <pc:sldChg chg="addSp delSp modSp new mod setBg">
        <pc:chgData name="Beth Massi (.NET Foundation)" userId="fca62963-144b-49b8-8403-c8590d9d3c7c" providerId="ADAL" clId="{4B07C4BA-750A-479B-A438-64384F14BC3F}" dt="2020-11-09T22:31:55.374" v="2192" actId="20577"/>
        <pc:sldMkLst>
          <pc:docMk/>
          <pc:sldMk cId="2351420913" sldId="2076136912"/>
        </pc:sldMkLst>
        <pc:spChg chg="mod">
          <ac:chgData name="Beth Massi (.NET Foundation)" userId="fca62963-144b-49b8-8403-c8590d9d3c7c" providerId="ADAL" clId="{4B07C4BA-750A-479B-A438-64384F14BC3F}" dt="2020-11-09T17:48:53.397" v="1782" actId="26606"/>
          <ac:spMkLst>
            <pc:docMk/>
            <pc:sldMk cId="2351420913" sldId="2076136912"/>
            <ac:spMk id="2" creationId="{95A11434-4469-4256-B519-DE2518671932}"/>
          </ac:spMkLst>
        </pc:spChg>
        <pc:spChg chg="del">
          <ac:chgData name="Beth Massi (.NET Foundation)" userId="fca62963-144b-49b8-8403-c8590d9d3c7c" providerId="ADAL" clId="{4B07C4BA-750A-479B-A438-64384F14BC3F}" dt="2020-11-09T17:45:58.708" v="1573" actId="478"/>
          <ac:spMkLst>
            <pc:docMk/>
            <pc:sldMk cId="2351420913" sldId="2076136912"/>
            <ac:spMk id="3" creationId="{D8DE1BA4-03EA-4EDD-9B7A-F10C505C57C8}"/>
          </ac:spMkLst>
        </pc:spChg>
        <pc:spChg chg="add del mod">
          <ac:chgData name="Beth Massi (.NET Foundation)" userId="fca62963-144b-49b8-8403-c8590d9d3c7c" providerId="ADAL" clId="{4B07C4BA-750A-479B-A438-64384F14BC3F}" dt="2020-11-09T17:47:06.615" v="1624" actId="478"/>
          <ac:spMkLst>
            <pc:docMk/>
            <pc:sldMk cId="2351420913" sldId="2076136912"/>
            <ac:spMk id="5" creationId="{9FD3E82B-6637-41BE-AAED-4330A55399C8}"/>
          </ac:spMkLst>
        </pc:spChg>
        <pc:spChg chg="add mod">
          <ac:chgData name="Beth Massi (.NET Foundation)" userId="fca62963-144b-49b8-8403-c8590d9d3c7c" providerId="ADAL" clId="{4B07C4BA-750A-479B-A438-64384F14BC3F}" dt="2020-11-09T22:31:55.374" v="2192" actId="20577"/>
          <ac:spMkLst>
            <pc:docMk/>
            <pc:sldMk cId="2351420913" sldId="2076136912"/>
            <ac:spMk id="6" creationId="{594E23CC-36A8-4FDC-994B-59172805F285}"/>
          </ac:spMkLst>
        </pc:spChg>
        <pc:spChg chg="add">
          <ac:chgData name="Beth Massi (.NET Foundation)" userId="fca62963-144b-49b8-8403-c8590d9d3c7c" providerId="ADAL" clId="{4B07C4BA-750A-479B-A438-64384F14BC3F}" dt="2020-11-09T17:48:53.397" v="1782" actId="26606"/>
          <ac:spMkLst>
            <pc:docMk/>
            <pc:sldMk cId="2351420913" sldId="2076136912"/>
            <ac:spMk id="135" creationId="{0FE2D22C-409B-48AF-B24F-7988A8F7F848}"/>
          </ac:spMkLst>
        </pc:spChg>
        <pc:spChg chg="add">
          <ac:chgData name="Beth Massi (.NET Foundation)" userId="fca62963-144b-49b8-8403-c8590d9d3c7c" providerId="ADAL" clId="{4B07C4BA-750A-479B-A438-64384F14BC3F}" dt="2020-11-09T17:48:53.397" v="1782" actId="26606"/>
          <ac:spMkLst>
            <pc:docMk/>
            <pc:sldMk cId="2351420913" sldId="2076136912"/>
            <ac:spMk id="137" creationId="{90464369-70FA-42AF-948F-80664CA7BFE5}"/>
          </ac:spMkLst>
        </pc:spChg>
        <pc:spChg chg="add">
          <ac:chgData name="Beth Massi (.NET Foundation)" userId="fca62963-144b-49b8-8403-c8590d9d3c7c" providerId="ADAL" clId="{4B07C4BA-750A-479B-A438-64384F14BC3F}" dt="2020-11-09T17:48:53.397" v="1782" actId="26606"/>
          <ac:spMkLst>
            <pc:docMk/>
            <pc:sldMk cId="2351420913" sldId="2076136912"/>
            <ac:spMk id="139" creationId="{A648176E-454C-437C-B0FC-9B82FCF32B24}"/>
          </ac:spMkLst>
        </pc:spChg>
        <pc:spChg chg="add">
          <ac:chgData name="Beth Massi (.NET Foundation)" userId="fca62963-144b-49b8-8403-c8590d9d3c7c" providerId="ADAL" clId="{4B07C4BA-750A-479B-A438-64384F14BC3F}" dt="2020-11-09T17:48:53.397" v="1782" actId="26606"/>
          <ac:spMkLst>
            <pc:docMk/>
            <pc:sldMk cId="2351420913" sldId="2076136912"/>
            <ac:spMk id="141" creationId="{A6604B49-AD5C-4590-B051-06C8222ECD99}"/>
          </ac:spMkLst>
        </pc:spChg>
        <pc:spChg chg="add">
          <ac:chgData name="Beth Massi (.NET Foundation)" userId="fca62963-144b-49b8-8403-c8590d9d3c7c" providerId="ADAL" clId="{4B07C4BA-750A-479B-A438-64384F14BC3F}" dt="2020-11-09T17:48:53.397" v="1782" actId="26606"/>
          <ac:spMkLst>
            <pc:docMk/>
            <pc:sldMk cId="2351420913" sldId="2076136912"/>
            <ac:spMk id="143" creationId="{CC552A98-EF7D-4D42-AB69-066B786AB55B}"/>
          </ac:spMkLst>
        </pc:spChg>
        <pc:picChg chg="add mod">
          <ac:chgData name="Beth Massi (.NET Foundation)" userId="fca62963-144b-49b8-8403-c8590d9d3c7c" providerId="ADAL" clId="{4B07C4BA-750A-479B-A438-64384F14BC3F}" dt="2020-11-09T17:48:53.397" v="1782" actId="26606"/>
          <ac:picMkLst>
            <pc:docMk/>
            <pc:sldMk cId="2351420913" sldId="2076136912"/>
            <ac:picMk id="3074" creationId="{B6245689-656C-40B0-8411-D2A87DEB196A}"/>
          </ac:picMkLst>
        </pc:picChg>
        <pc:cxnChg chg="add del">
          <ac:chgData name="Beth Massi (.NET Foundation)" userId="fca62963-144b-49b8-8403-c8590d9d3c7c" providerId="ADAL" clId="{4B07C4BA-750A-479B-A438-64384F14BC3F}" dt="2020-11-09T17:48:53.397" v="1782" actId="26606"/>
          <ac:cxnSpMkLst>
            <pc:docMk/>
            <pc:sldMk cId="2351420913" sldId="2076136912"/>
            <ac:cxnSpMk id="71" creationId="{A7F400EE-A8A5-48AF-B4D6-291B52C6F0B0}"/>
          </ac:cxnSpMkLst>
        </pc:cxnChg>
      </pc:sldChg>
      <pc:sldChg chg="add modNotesTx">
        <pc:chgData name="Beth Massi (.NET Foundation)" userId="fca62963-144b-49b8-8403-c8590d9d3c7c" providerId="ADAL" clId="{4B07C4BA-750A-479B-A438-64384F14BC3F}" dt="2020-11-09T18:12:49.522" v="1827" actId="20577"/>
        <pc:sldMkLst>
          <pc:docMk/>
          <pc:sldMk cId="1805163248" sldId="2076136913"/>
        </pc:sldMkLst>
      </pc:sldChg>
      <pc:sldChg chg="add del">
        <pc:chgData name="Beth Massi (.NET Foundation)" userId="fca62963-144b-49b8-8403-c8590d9d3c7c" providerId="ADAL" clId="{4B07C4BA-750A-479B-A438-64384F14BC3F}" dt="2020-11-09T18:09:06.584" v="1812"/>
        <pc:sldMkLst>
          <pc:docMk/>
          <pc:sldMk cId="4164341963" sldId="2076136913"/>
        </pc:sldMkLst>
      </pc:sldChg>
      <pc:sldChg chg="addSp delSp modSp add mod modTransition modClrScheme chgLayout">
        <pc:chgData name="Beth Massi (.NET Foundation)" userId="fca62963-144b-49b8-8403-c8590d9d3c7c" providerId="ADAL" clId="{4B07C4BA-750A-479B-A438-64384F14BC3F}" dt="2020-11-10T00:16:19.585" v="2544" actId="1076"/>
        <pc:sldMkLst>
          <pc:docMk/>
          <pc:sldMk cId="4043131899" sldId="2076137281"/>
        </pc:sldMkLst>
        <pc:spChg chg="mod">
          <ac:chgData name="Beth Massi (.NET Foundation)" userId="fca62963-144b-49b8-8403-c8590d9d3c7c" providerId="ADAL" clId="{4B07C4BA-750A-479B-A438-64384F14BC3F}" dt="2020-11-10T00:16:13.356" v="2543" actId="207"/>
          <ac:spMkLst>
            <pc:docMk/>
            <pc:sldMk cId="4043131899" sldId="2076137281"/>
            <ac:spMk id="2" creationId="{29401983-6590-4614-A962-8235662F1768}"/>
          </ac:spMkLst>
        </pc:spChg>
        <pc:spChg chg="mod ord">
          <ac:chgData name="Beth Massi (.NET Foundation)" userId="fca62963-144b-49b8-8403-c8590d9d3c7c" providerId="ADAL" clId="{4B07C4BA-750A-479B-A438-64384F14BC3F}" dt="2020-11-10T00:16:02.671" v="2542" actId="1076"/>
          <ac:spMkLst>
            <pc:docMk/>
            <pc:sldMk cId="4043131899" sldId="2076137281"/>
            <ac:spMk id="3" creationId="{5C841467-4263-4B2E-AEAB-C1D8335EC2A6}"/>
          </ac:spMkLst>
        </pc:spChg>
        <pc:spChg chg="mod">
          <ac:chgData name="Beth Massi (.NET Foundation)" userId="fca62963-144b-49b8-8403-c8590d9d3c7c" providerId="ADAL" clId="{4B07C4BA-750A-479B-A438-64384F14BC3F}" dt="2020-11-10T00:16:13.356" v="2543" actId="207"/>
          <ac:spMkLst>
            <pc:docMk/>
            <pc:sldMk cId="4043131899" sldId="2076137281"/>
            <ac:spMk id="4" creationId="{937F4C25-92B2-4C83-A92B-FF2EA527BEA9}"/>
          </ac:spMkLst>
        </pc:spChg>
        <pc:spChg chg="mod">
          <ac:chgData name="Beth Massi (.NET Foundation)" userId="fca62963-144b-49b8-8403-c8590d9d3c7c" providerId="ADAL" clId="{4B07C4BA-750A-479B-A438-64384F14BC3F}" dt="2020-11-10T00:16:19.585" v="2544" actId="1076"/>
          <ac:spMkLst>
            <pc:docMk/>
            <pc:sldMk cId="4043131899" sldId="2076137281"/>
            <ac:spMk id="5" creationId="{1CA387C0-F0C9-4675-9CD4-A398BCA3A308}"/>
          </ac:spMkLst>
        </pc:spChg>
        <pc:spChg chg="mod">
          <ac:chgData name="Beth Massi (.NET Foundation)" userId="fca62963-144b-49b8-8403-c8590d9d3c7c" providerId="ADAL" clId="{4B07C4BA-750A-479B-A438-64384F14BC3F}" dt="2020-11-10T00:16:13.356" v="2543" actId="207"/>
          <ac:spMkLst>
            <pc:docMk/>
            <pc:sldMk cId="4043131899" sldId="2076137281"/>
            <ac:spMk id="6" creationId="{BB821EDD-0BBC-4796-A01B-E8D9C24231DA}"/>
          </ac:spMkLst>
        </pc:spChg>
        <pc:spChg chg="mod">
          <ac:chgData name="Beth Massi (.NET Foundation)" userId="fca62963-144b-49b8-8403-c8590d9d3c7c" providerId="ADAL" clId="{4B07C4BA-750A-479B-A438-64384F14BC3F}" dt="2020-11-10T00:16:13.356" v="2543" actId="207"/>
          <ac:spMkLst>
            <pc:docMk/>
            <pc:sldMk cId="4043131899" sldId="2076137281"/>
            <ac:spMk id="7" creationId="{B112B22C-0DE4-47BC-9024-5A1DC2546D95}"/>
          </ac:spMkLst>
        </pc:spChg>
        <pc:spChg chg="add del mod ord">
          <ac:chgData name="Beth Massi (.NET Foundation)" userId="fca62963-144b-49b8-8403-c8590d9d3c7c" providerId="ADAL" clId="{4B07C4BA-750A-479B-A438-64384F14BC3F}" dt="2020-11-10T00:15:50.997" v="2510" actId="478"/>
          <ac:spMkLst>
            <pc:docMk/>
            <pc:sldMk cId="4043131899" sldId="2076137281"/>
            <ac:spMk id="8" creationId="{36F47A16-C6CB-4B9B-980A-9ECB77283106}"/>
          </ac:spMkLst>
        </pc:spChg>
        <pc:spChg chg="mod">
          <ac:chgData name="Beth Massi (.NET Foundation)" userId="fca62963-144b-49b8-8403-c8590d9d3c7c" providerId="ADAL" clId="{4B07C4BA-750A-479B-A438-64384F14BC3F}" dt="2020-11-10T00:16:13.356" v="2543" actId="207"/>
          <ac:spMkLst>
            <pc:docMk/>
            <pc:sldMk cId="4043131899" sldId="2076137281"/>
            <ac:spMk id="17" creationId="{F6F70562-7F65-4D08-885A-C69CF34DD7A8}"/>
          </ac:spMkLst>
        </pc:spChg>
        <pc:spChg chg="mod">
          <ac:chgData name="Beth Massi (.NET Foundation)" userId="fca62963-144b-49b8-8403-c8590d9d3c7c" providerId="ADAL" clId="{4B07C4BA-750A-479B-A438-64384F14BC3F}" dt="2020-11-10T00:16:13.356" v="2543" actId="207"/>
          <ac:spMkLst>
            <pc:docMk/>
            <pc:sldMk cId="4043131899" sldId="2076137281"/>
            <ac:spMk id="18" creationId="{E436BD7B-B7A0-407A-A77E-E731CB7AEC29}"/>
          </ac:spMkLst>
        </pc:spChg>
        <pc:spChg chg="mod">
          <ac:chgData name="Beth Massi (.NET Foundation)" userId="fca62963-144b-49b8-8403-c8590d9d3c7c" providerId="ADAL" clId="{4B07C4BA-750A-479B-A438-64384F14BC3F}" dt="2020-11-10T00:16:13.356" v="2543" actId="207"/>
          <ac:spMkLst>
            <pc:docMk/>
            <pc:sldMk cId="4043131899" sldId="2076137281"/>
            <ac:spMk id="21" creationId="{0D3280C3-67DA-4166-A027-623BC8761831}"/>
          </ac:spMkLst>
        </pc:spChg>
        <pc:spChg chg="mod">
          <ac:chgData name="Beth Massi (.NET Foundation)" userId="fca62963-144b-49b8-8403-c8590d9d3c7c" providerId="ADAL" clId="{4B07C4BA-750A-479B-A438-64384F14BC3F}" dt="2020-11-10T00:16:13.356" v="2543" actId="207"/>
          <ac:spMkLst>
            <pc:docMk/>
            <pc:sldMk cId="4043131899" sldId="2076137281"/>
            <ac:spMk id="27" creationId="{DDAEFDCC-8771-40DF-B6DE-1F253B3D21FD}"/>
          </ac:spMkLst>
        </pc:spChg>
        <pc:spChg chg="mod">
          <ac:chgData name="Beth Massi (.NET Foundation)" userId="fca62963-144b-49b8-8403-c8590d9d3c7c" providerId="ADAL" clId="{4B07C4BA-750A-479B-A438-64384F14BC3F}" dt="2020-11-10T00:16:13.356" v="2543" actId="207"/>
          <ac:spMkLst>
            <pc:docMk/>
            <pc:sldMk cId="4043131899" sldId="2076137281"/>
            <ac:spMk id="29" creationId="{76797AF1-4676-473D-AE0C-A6BE4E02051E}"/>
          </ac:spMkLst>
        </pc:spChg>
        <pc:spChg chg="mod">
          <ac:chgData name="Beth Massi (.NET Foundation)" userId="fca62963-144b-49b8-8403-c8590d9d3c7c" providerId="ADAL" clId="{4B07C4BA-750A-479B-A438-64384F14BC3F}" dt="2020-11-10T00:16:13.356" v="2543" actId="207"/>
          <ac:spMkLst>
            <pc:docMk/>
            <pc:sldMk cId="4043131899" sldId="2076137281"/>
            <ac:spMk id="31" creationId="{14D0A3A0-57C2-4513-BC75-FFF370D08913}"/>
          </ac:spMkLst>
        </pc:spChg>
        <pc:spChg chg="mod">
          <ac:chgData name="Beth Massi (.NET Foundation)" userId="fca62963-144b-49b8-8403-c8590d9d3c7c" providerId="ADAL" clId="{4B07C4BA-750A-479B-A438-64384F14BC3F}" dt="2020-11-10T00:16:13.356" v="2543" actId="207"/>
          <ac:spMkLst>
            <pc:docMk/>
            <pc:sldMk cId="4043131899" sldId="2076137281"/>
            <ac:spMk id="33" creationId="{BD469ABF-CE0E-493F-A762-CE3097982CBF}"/>
          </ac:spMkLst>
        </pc:spChg>
        <pc:spChg chg="mod">
          <ac:chgData name="Beth Massi (.NET Foundation)" userId="fca62963-144b-49b8-8403-c8590d9d3c7c" providerId="ADAL" clId="{4B07C4BA-750A-479B-A438-64384F14BC3F}" dt="2020-11-10T00:16:13.356" v="2543" actId="207"/>
          <ac:spMkLst>
            <pc:docMk/>
            <pc:sldMk cId="4043131899" sldId="2076137281"/>
            <ac:spMk id="35" creationId="{BE33A6CE-59EB-4948-B64E-07A7ACE3D387}"/>
          </ac:spMkLst>
        </pc:spChg>
        <pc:spChg chg="mod">
          <ac:chgData name="Beth Massi (.NET Foundation)" userId="fca62963-144b-49b8-8403-c8590d9d3c7c" providerId="ADAL" clId="{4B07C4BA-750A-479B-A438-64384F14BC3F}" dt="2020-11-10T00:16:13.356" v="2543" actId="207"/>
          <ac:spMkLst>
            <pc:docMk/>
            <pc:sldMk cId="4043131899" sldId="2076137281"/>
            <ac:spMk id="37" creationId="{EB855675-5FE9-49E4-BD31-16712627063C}"/>
          </ac:spMkLst>
        </pc:spChg>
        <pc:spChg chg="mod">
          <ac:chgData name="Beth Massi (.NET Foundation)" userId="fca62963-144b-49b8-8403-c8590d9d3c7c" providerId="ADAL" clId="{4B07C4BA-750A-479B-A438-64384F14BC3F}" dt="2020-11-10T00:16:13.356" v="2543" actId="207"/>
          <ac:spMkLst>
            <pc:docMk/>
            <pc:sldMk cId="4043131899" sldId="2076137281"/>
            <ac:spMk id="39" creationId="{8809D3C5-DA1C-443F-8DB7-8ED4CD56AF5A}"/>
          </ac:spMkLst>
        </pc:spChg>
        <pc:spChg chg="mod">
          <ac:chgData name="Beth Massi (.NET Foundation)" userId="fca62963-144b-49b8-8403-c8590d9d3c7c" providerId="ADAL" clId="{4B07C4BA-750A-479B-A438-64384F14BC3F}" dt="2020-11-10T00:16:13.356" v="2543" actId="207"/>
          <ac:spMkLst>
            <pc:docMk/>
            <pc:sldMk cId="4043131899" sldId="2076137281"/>
            <ac:spMk id="41" creationId="{E24418FE-2D58-43A3-AAE5-E4C332F8FED5}"/>
          </ac:spMkLst>
        </pc:spChg>
        <pc:spChg chg="mod">
          <ac:chgData name="Beth Massi (.NET Foundation)" userId="fca62963-144b-49b8-8403-c8590d9d3c7c" providerId="ADAL" clId="{4B07C4BA-750A-479B-A438-64384F14BC3F}" dt="2020-11-10T00:16:13.356" v="2543" actId="207"/>
          <ac:spMkLst>
            <pc:docMk/>
            <pc:sldMk cId="4043131899" sldId="2076137281"/>
            <ac:spMk id="48" creationId="{236EDF5B-9974-4D29-B66D-E781569FF593}"/>
          </ac:spMkLst>
        </pc:spChg>
        <pc:spChg chg="mod">
          <ac:chgData name="Beth Massi (.NET Foundation)" userId="fca62963-144b-49b8-8403-c8590d9d3c7c" providerId="ADAL" clId="{4B07C4BA-750A-479B-A438-64384F14BC3F}" dt="2020-11-10T00:16:13.356" v="2543" actId="207"/>
          <ac:spMkLst>
            <pc:docMk/>
            <pc:sldMk cId="4043131899" sldId="2076137281"/>
            <ac:spMk id="50" creationId="{04645F11-BF57-4684-8EFA-9B185A3E931E}"/>
          </ac:spMkLst>
        </pc:spChg>
        <pc:spChg chg="mod">
          <ac:chgData name="Beth Massi (.NET Foundation)" userId="fca62963-144b-49b8-8403-c8590d9d3c7c" providerId="ADAL" clId="{4B07C4BA-750A-479B-A438-64384F14BC3F}" dt="2020-11-10T00:16:13.356" v="2543" actId="207"/>
          <ac:spMkLst>
            <pc:docMk/>
            <pc:sldMk cId="4043131899" sldId="2076137281"/>
            <ac:spMk id="52" creationId="{F3F12DB7-EBEC-4A57-BB5B-F107E2D9E74D}"/>
          </ac:spMkLst>
        </pc:spChg>
      </pc:sldChg>
      <pc:sldChg chg="addSp delSp modSp add mod ord setBg modClrScheme chgLayout">
        <pc:chgData name="Beth Massi (.NET Foundation)" userId="fca62963-144b-49b8-8403-c8590d9d3c7c" providerId="ADAL" clId="{4B07C4BA-750A-479B-A438-64384F14BC3F}" dt="2020-11-10T00:10:18.902" v="2482" actId="1076"/>
        <pc:sldMkLst>
          <pc:docMk/>
          <pc:sldMk cId="3354137473" sldId="2076137282"/>
        </pc:sldMkLst>
        <pc:spChg chg="mod ord">
          <ac:chgData name="Beth Massi (.NET Foundation)" userId="fca62963-144b-49b8-8403-c8590d9d3c7c" providerId="ADAL" clId="{4B07C4BA-750A-479B-A438-64384F14BC3F}" dt="2020-11-10T00:09:06.667" v="2405" actId="700"/>
          <ac:spMkLst>
            <pc:docMk/>
            <pc:sldMk cId="3354137473" sldId="2076137282"/>
            <ac:spMk id="2" creationId="{B8E76692-9316-4C18-A343-72D47CDFAA75}"/>
          </ac:spMkLst>
        </pc:spChg>
        <pc:spChg chg="add del mod">
          <ac:chgData name="Beth Massi (.NET Foundation)" userId="fca62963-144b-49b8-8403-c8590d9d3c7c" providerId="ADAL" clId="{4B07C4BA-750A-479B-A438-64384F14BC3F}" dt="2020-11-09T18:21:43.452" v="1931" actId="478"/>
          <ac:spMkLst>
            <pc:docMk/>
            <pc:sldMk cId="3354137473" sldId="2076137282"/>
            <ac:spMk id="3" creationId="{2623C5E7-8363-41FD-A6CF-8C9045CEA6B2}"/>
          </ac:spMkLst>
        </pc:spChg>
        <pc:spChg chg="add del mod ord">
          <ac:chgData name="Beth Massi (.NET Foundation)" userId="fca62963-144b-49b8-8403-c8590d9d3c7c" providerId="ADAL" clId="{4B07C4BA-750A-479B-A438-64384F14BC3F}" dt="2020-11-10T00:09:12.506" v="2406" actId="478"/>
          <ac:spMkLst>
            <pc:docMk/>
            <pc:sldMk cId="3354137473" sldId="2076137282"/>
            <ac:spMk id="10" creationId="{15D05341-956A-4698-84E9-DA11C8D9F458}"/>
          </ac:spMkLst>
        </pc:spChg>
        <pc:spChg chg="add mod">
          <ac:chgData name="Beth Massi (.NET Foundation)" userId="fca62963-144b-49b8-8403-c8590d9d3c7c" providerId="ADAL" clId="{4B07C4BA-750A-479B-A438-64384F14BC3F}" dt="2020-11-09T18:22:34.900" v="1937" actId="1076"/>
          <ac:spMkLst>
            <pc:docMk/>
            <pc:sldMk cId="3354137473" sldId="2076137282"/>
            <ac:spMk id="15" creationId="{69DCB344-B86F-4280-AAB4-438EFE6417BE}"/>
          </ac:spMkLst>
        </pc:spChg>
        <pc:grpChg chg="add mod">
          <ac:chgData name="Beth Massi (.NET Foundation)" userId="fca62963-144b-49b8-8403-c8590d9d3c7c" providerId="ADAL" clId="{4B07C4BA-750A-479B-A438-64384F14BC3F}" dt="2020-11-10T00:09:28.285" v="2441" actId="1036"/>
          <ac:grpSpMkLst>
            <pc:docMk/>
            <pc:sldMk cId="3354137473" sldId="2076137282"/>
            <ac:grpSpMk id="11" creationId="{0BB1463F-DFE1-46E7-9346-D9CB6D0CE169}"/>
          </ac:grpSpMkLst>
        </pc:grpChg>
        <pc:picChg chg="mod">
          <ac:chgData name="Beth Massi (.NET Foundation)" userId="fca62963-144b-49b8-8403-c8590d9d3c7c" providerId="ADAL" clId="{4B07C4BA-750A-479B-A438-64384F14BC3F}" dt="2020-11-10T00:09:23.294" v="2407" actId="164"/>
          <ac:picMkLst>
            <pc:docMk/>
            <pc:sldMk cId="3354137473" sldId="2076137282"/>
            <ac:picMk id="4" creationId="{799FB792-5CEB-44B7-BB64-F4BF81A890BC}"/>
          </ac:picMkLst>
        </pc:picChg>
        <pc:picChg chg="mod">
          <ac:chgData name="Beth Massi (.NET Foundation)" userId="fca62963-144b-49b8-8403-c8590d9d3c7c" providerId="ADAL" clId="{4B07C4BA-750A-479B-A438-64384F14BC3F}" dt="2020-11-10T00:09:52.471" v="2480" actId="1038"/>
          <ac:picMkLst>
            <pc:docMk/>
            <pc:sldMk cId="3354137473" sldId="2076137282"/>
            <ac:picMk id="5" creationId="{5BE20090-4B87-4165-A3B3-8D638C943600}"/>
          </ac:picMkLst>
        </pc:picChg>
        <pc:picChg chg="mod">
          <ac:chgData name="Beth Massi (.NET Foundation)" userId="fca62963-144b-49b8-8403-c8590d9d3c7c" providerId="ADAL" clId="{4B07C4BA-750A-479B-A438-64384F14BC3F}" dt="2020-11-10T00:09:42.393" v="2457" actId="1037"/>
          <ac:picMkLst>
            <pc:docMk/>
            <pc:sldMk cId="3354137473" sldId="2076137282"/>
            <ac:picMk id="6" creationId="{13ACE7E4-C60C-4128-84A4-2658E2E2CD4B}"/>
          </ac:picMkLst>
        </pc:picChg>
        <pc:picChg chg="mod">
          <ac:chgData name="Beth Massi (.NET Foundation)" userId="fca62963-144b-49b8-8403-c8590d9d3c7c" providerId="ADAL" clId="{4B07C4BA-750A-479B-A438-64384F14BC3F}" dt="2020-11-10T00:09:23.294" v="2407" actId="164"/>
          <ac:picMkLst>
            <pc:docMk/>
            <pc:sldMk cId="3354137473" sldId="2076137282"/>
            <ac:picMk id="7" creationId="{B25EB32D-A055-4293-BF96-209BA24BFD93}"/>
          </ac:picMkLst>
        </pc:picChg>
        <pc:picChg chg="mod">
          <ac:chgData name="Beth Massi (.NET Foundation)" userId="fca62963-144b-49b8-8403-c8590d9d3c7c" providerId="ADAL" clId="{4B07C4BA-750A-479B-A438-64384F14BC3F}" dt="2020-11-10T00:10:18.902" v="2482" actId="1076"/>
          <ac:picMkLst>
            <pc:docMk/>
            <pc:sldMk cId="3354137473" sldId="2076137282"/>
            <ac:picMk id="8" creationId="{3683B585-67B4-4398-91FA-98297884E770}"/>
          </ac:picMkLst>
        </pc:picChg>
      </pc:sldChg>
      <pc:sldChg chg="addSp delSp modSp add mod setBg modClrScheme chgLayout">
        <pc:chgData name="Beth Massi (.NET Foundation)" userId="fca62963-144b-49b8-8403-c8590d9d3c7c" providerId="ADAL" clId="{4B07C4BA-750A-479B-A438-64384F14BC3F}" dt="2020-11-10T00:27:54.349" v="2569" actId="20577"/>
        <pc:sldMkLst>
          <pc:docMk/>
          <pc:sldMk cId="795244932" sldId="2076137283"/>
        </pc:sldMkLst>
        <pc:spChg chg="add del mod">
          <ac:chgData name="Beth Massi (.NET Foundation)" userId="fca62963-144b-49b8-8403-c8590d9d3c7c" providerId="ADAL" clId="{4B07C4BA-750A-479B-A438-64384F14BC3F}" dt="2020-11-09T23:43:47.741" v="2350" actId="478"/>
          <ac:spMkLst>
            <pc:docMk/>
            <pc:sldMk cId="795244932" sldId="2076137283"/>
            <ac:spMk id="2" creationId="{B9AEEBF0-381A-47DF-A1F4-6DEA8FF71FF0}"/>
          </ac:spMkLst>
        </pc:spChg>
        <pc:spChg chg="mod">
          <ac:chgData name="Beth Massi (.NET Foundation)" userId="fca62963-144b-49b8-8403-c8590d9d3c7c" providerId="ADAL" clId="{4B07C4BA-750A-479B-A438-64384F14BC3F}" dt="2020-11-10T00:15:21.270" v="2507" actId="207"/>
          <ac:spMkLst>
            <pc:docMk/>
            <pc:sldMk cId="795244932" sldId="2076137283"/>
            <ac:spMk id="7" creationId="{D15A6A6C-352F-4E21-A8ED-73661A03918F}"/>
          </ac:spMkLst>
        </pc:spChg>
        <pc:spChg chg="mod ord">
          <ac:chgData name="Beth Massi (.NET Foundation)" userId="fca62963-144b-49b8-8403-c8590d9d3c7c" providerId="ADAL" clId="{4B07C4BA-750A-479B-A438-64384F14BC3F}" dt="2020-11-10T00:10:11.208" v="2481" actId="700"/>
          <ac:spMkLst>
            <pc:docMk/>
            <pc:sldMk cId="795244932" sldId="2076137283"/>
            <ac:spMk id="11" creationId="{A9FAC2CD-B187-406A-85F8-51F1548F9AA4}"/>
          </ac:spMkLst>
        </pc:spChg>
        <pc:spChg chg="mod">
          <ac:chgData name="Beth Massi (.NET Foundation)" userId="fca62963-144b-49b8-8403-c8590d9d3c7c" providerId="ADAL" clId="{4B07C4BA-750A-479B-A438-64384F14BC3F}" dt="2020-11-10T00:02:05.091" v="2396" actId="20577"/>
          <ac:spMkLst>
            <pc:docMk/>
            <pc:sldMk cId="795244932" sldId="2076137283"/>
            <ac:spMk id="12" creationId="{71A20A19-1B18-4B19-97C3-C6A692997804}"/>
          </ac:spMkLst>
        </pc:spChg>
        <pc:graphicFrameChg chg="del mod">
          <ac:chgData name="Beth Massi (.NET Foundation)" userId="fca62963-144b-49b8-8403-c8590d9d3c7c" providerId="ADAL" clId="{4B07C4BA-750A-479B-A438-64384F14BC3F}" dt="2020-11-09T23:43:44.095" v="2349" actId="478"/>
          <ac:graphicFrameMkLst>
            <pc:docMk/>
            <pc:sldMk cId="795244932" sldId="2076137283"/>
            <ac:graphicFrameMk id="10" creationId="{8DC21D06-564E-488F-ADA0-888E80B4A1F0}"/>
          </ac:graphicFrameMkLst>
        </pc:graphicFrameChg>
        <pc:graphicFrameChg chg="add del mod">
          <ac:chgData name="Beth Massi (.NET Foundation)" userId="fca62963-144b-49b8-8403-c8590d9d3c7c" providerId="ADAL" clId="{4B07C4BA-750A-479B-A438-64384F14BC3F}" dt="2020-11-10T00:02:10.968" v="2397" actId="478"/>
          <ac:graphicFrameMkLst>
            <pc:docMk/>
            <pc:sldMk cId="795244932" sldId="2076137283"/>
            <ac:graphicFrameMk id="15" creationId="{16A45446-D53A-45E1-B10B-8E237792E494}"/>
          </ac:graphicFrameMkLst>
        </pc:graphicFrameChg>
        <pc:graphicFrameChg chg="add mod">
          <ac:chgData name="Beth Massi (.NET Foundation)" userId="fca62963-144b-49b8-8403-c8590d9d3c7c" providerId="ADAL" clId="{4B07C4BA-750A-479B-A438-64384F14BC3F}" dt="2020-11-10T00:27:54.349" v="2569" actId="20577"/>
          <ac:graphicFrameMkLst>
            <pc:docMk/>
            <pc:sldMk cId="795244932" sldId="2076137283"/>
            <ac:graphicFrameMk id="16" creationId="{9EFC3BFA-4812-4D39-9BE1-2E5812B9116A}"/>
          </ac:graphicFrameMkLst>
        </pc:graphicFrameChg>
        <pc:picChg chg="mod">
          <ac:chgData name="Beth Massi (.NET Foundation)" userId="fca62963-144b-49b8-8403-c8590d9d3c7c" providerId="ADAL" clId="{4B07C4BA-750A-479B-A438-64384F14BC3F}" dt="2020-11-10T00:14:40.027" v="2506" actId="14861"/>
          <ac:picMkLst>
            <pc:docMk/>
            <pc:sldMk cId="795244932" sldId="2076137283"/>
            <ac:picMk id="3" creationId="{F9DF7C5D-2109-4DBF-AEDA-69F4830ED285}"/>
          </ac:picMkLst>
        </pc:picChg>
      </pc:sldChg>
      <pc:sldChg chg="modSp add mod chgLayout">
        <pc:chgData name="Beth Massi (.NET Foundation)" userId="fca62963-144b-49b8-8403-c8590d9d3c7c" providerId="ADAL" clId="{4B07C4BA-750A-479B-A438-64384F14BC3F}" dt="2020-11-09T22:38:10.812" v="2311" actId="700"/>
        <pc:sldMkLst>
          <pc:docMk/>
          <pc:sldMk cId="1350551297" sldId="2076137284"/>
        </pc:sldMkLst>
        <pc:spChg chg="mod ord">
          <ac:chgData name="Beth Massi (.NET Foundation)" userId="fca62963-144b-49b8-8403-c8590d9d3c7c" providerId="ADAL" clId="{4B07C4BA-750A-479B-A438-64384F14BC3F}" dt="2020-11-09T22:38:10.812" v="2311" actId="700"/>
          <ac:spMkLst>
            <pc:docMk/>
            <pc:sldMk cId="1350551297" sldId="2076137284"/>
            <ac:spMk id="2" creationId="{D740BF06-79E8-492D-939D-E6DED42D8411}"/>
          </ac:spMkLst>
        </pc:spChg>
        <pc:spChg chg="mod ord">
          <ac:chgData name="Beth Massi (.NET Foundation)" userId="fca62963-144b-49b8-8403-c8590d9d3c7c" providerId="ADAL" clId="{4B07C4BA-750A-479B-A438-64384F14BC3F}" dt="2020-11-09T22:38:10.812" v="2311" actId="700"/>
          <ac:spMkLst>
            <pc:docMk/>
            <pc:sldMk cId="1350551297" sldId="2076137284"/>
            <ac:spMk id="3" creationId="{4CAF9ED4-B8FE-445A-9FAD-37BFD83A914A}"/>
          </ac:spMkLst>
        </pc:spChg>
      </pc:sldChg>
      <pc:sldMasterChg chg="delSldLayout">
        <pc:chgData name="Beth Massi (.NET Foundation)" userId="fca62963-144b-49b8-8403-c8590d9d3c7c" providerId="ADAL" clId="{4B07C4BA-750A-479B-A438-64384F14BC3F}" dt="2020-11-09T18:09:09.445" v="1814" actId="47"/>
        <pc:sldMasterMkLst>
          <pc:docMk/>
          <pc:sldMasterMk cId="2691677774" sldId="2147483688"/>
        </pc:sldMasterMkLst>
        <pc:sldLayoutChg chg="del">
          <pc:chgData name="Beth Massi (.NET Foundation)" userId="fca62963-144b-49b8-8403-c8590d9d3c7c" providerId="ADAL" clId="{4B07C4BA-750A-479B-A438-64384F14BC3F}" dt="2020-11-09T18:09:09.445" v="1814" actId="47"/>
          <pc:sldLayoutMkLst>
            <pc:docMk/>
            <pc:sldMasterMk cId="2691677774" sldId="2147483688"/>
            <pc:sldLayoutMk cId="377587955" sldId="2147483702"/>
          </pc:sldLayoutMkLst>
        </pc:sldLayoutChg>
      </pc:sldMasterChg>
    </pc:docChg>
  </pc:docChgLst>
  <pc:docChgLst>
    <pc:chgData name="Guest User" userId="S::urn:spo:anon#31cdd7a20f20fb52bfa7279aa6a87c2ff0d3b54e05126bb6a799630944860244::" providerId="AD" clId="Web-{3920DA0F-8B75-7B7A-E8AC-230DDF17702C}"/>
    <pc:docChg chg="addSld modSld">
      <pc:chgData name="Guest User" userId="S::urn:spo:anon#31cdd7a20f20fb52bfa7279aa6a87c2ff0d3b54e05126bb6a799630944860244::" providerId="AD" clId="Web-{3920DA0F-8B75-7B7A-E8AC-230DDF17702C}" dt="2020-11-08T02:42:39.483" v="1094" actId="1076"/>
      <pc:docMkLst>
        <pc:docMk/>
      </pc:docMkLst>
      <pc:sldChg chg="addSp delSp modSp">
        <pc:chgData name="Guest User" userId="S::urn:spo:anon#31cdd7a20f20fb52bfa7279aa6a87c2ff0d3b54e05126bb6a799630944860244::" providerId="AD" clId="Web-{3920DA0F-8B75-7B7A-E8AC-230DDF17702C}" dt="2020-11-08T02:40:03.124" v="951" actId="20577"/>
        <pc:sldMkLst>
          <pc:docMk/>
          <pc:sldMk cId="1342738697" sldId="277"/>
        </pc:sldMkLst>
        <pc:spChg chg="mod">
          <ac:chgData name="Guest User" userId="S::urn:spo:anon#31cdd7a20f20fb52bfa7279aa6a87c2ff0d3b54e05126bb6a799630944860244::" providerId="AD" clId="Web-{3920DA0F-8B75-7B7A-E8AC-230DDF17702C}" dt="2020-11-08T02:32:50.030" v="653" actId="20577"/>
          <ac:spMkLst>
            <pc:docMk/>
            <pc:sldMk cId="1342738697" sldId="277"/>
            <ac:spMk id="2" creationId="{910FFFA6-9989-4172-8F8A-996ED12EA905}"/>
          </ac:spMkLst>
        </pc:spChg>
        <pc:spChg chg="mod">
          <ac:chgData name="Guest User" userId="S::urn:spo:anon#31cdd7a20f20fb52bfa7279aa6a87c2ff0d3b54e05126bb6a799630944860244::" providerId="AD" clId="Web-{3920DA0F-8B75-7B7A-E8AC-230DDF17702C}" dt="2020-11-08T02:40:03.124" v="951" actId="20577"/>
          <ac:spMkLst>
            <pc:docMk/>
            <pc:sldMk cId="1342738697" sldId="277"/>
            <ac:spMk id="3" creationId="{CFCC8026-DD9C-4CA8-9188-24E258AADEAF}"/>
          </ac:spMkLst>
        </pc:spChg>
        <pc:picChg chg="add del mod">
          <ac:chgData name="Guest User" userId="S::urn:spo:anon#31cdd7a20f20fb52bfa7279aa6a87c2ff0d3b54e05126bb6a799630944860244::" providerId="AD" clId="Web-{3920DA0F-8B75-7B7A-E8AC-230DDF17702C}" dt="2020-11-08T02:15:40.648" v="498"/>
          <ac:picMkLst>
            <pc:docMk/>
            <pc:sldMk cId="1342738697" sldId="277"/>
            <ac:picMk id="4" creationId="{582155E3-84D9-4853-A67B-9E2415BE78D0}"/>
          </ac:picMkLst>
        </pc:picChg>
        <pc:picChg chg="add del mod">
          <ac:chgData name="Guest User" userId="S::urn:spo:anon#31cdd7a20f20fb52bfa7279aa6a87c2ff0d3b54e05126bb6a799630944860244::" providerId="AD" clId="Web-{3920DA0F-8B75-7B7A-E8AC-230DDF17702C}" dt="2020-11-08T02:32:57.171" v="659"/>
          <ac:picMkLst>
            <pc:docMk/>
            <pc:sldMk cId="1342738697" sldId="277"/>
            <ac:picMk id="5" creationId="{BE7F5C0C-DF20-43E0-95DF-C60937AC6CB5}"/>
          </ac:picMkLst>
        </pc:picChg>
        <pc:picChg chg="add mod">
          <ac:chgData name="Guest User" userId="S::urn:spo:anon#31cdd7a20f20fb52bfa7279aa6a87c2ff0d3b54e05126bb6a799630944860244::" providerId="AD" clId="Web-{3920DA0F-8B75-7B7A-E8AC-230DDF17702C}" dt="2020-11-08T02:39:31.327" v="900" actId="1076"/>
          <ac:picMkLst>
            <pc:docMk/>
            <pc:sldMk cId="1342738697" sldId="277"/>
            <ac:picMk id="6" creationId="{C2AD2E6A-050B-4D7D-AF6C-17B1E27198E7}"/>
          </ac:picMkLst>
        </pc:picChg>
      </pc:sldChg>
      <pc:sldChg chg="addSp modSp add replId">
        <pc:chgData name="Guest User" userId="S::urn:spo:anon#31cdd7a20f20fb52bfa7279aa6a87c2ff0d3b54e05126bb6a799630944860244::" providerId="AD" clId="Web-{3920DA0F-8B75-7B7A-E8AC-230DDF17702C}" dt="2020-11-08T02:14:33.753" v="494" actId="1076"/>
        <pc:sldMkLst>
          <pc:docMk/>
          <pc:sldMk cId="807183539" sldId="278"/>
        </pc:sldMkLst>
        <pc:spChg chg="mod">
          <ac:chgData name="Guest User" userId="S::urn:spo:anon#31cdd7a20f20fb52bfa7279aa6a87c2ff0d3b54e05126bb6a799630944860244::" providerId="AD" clId="Web-{3920DA0F-8B75-7B7A-E8AC-230DDF17702C}" dt="2020-11-08T02:10:48.141" v="359" actId="20577"/>
          <ac:spMkLst>
            <pc:docMk/>
            <pc:sldMk cId="807183539" sldId="278"/>
            <ac:spMk id="2" creationId="{910FFFA6-9989-4172-8F8A-996ED12EA905}"/>
          </ac:spMkLst>
        </pc:spChg>
        <pc:spChg chg="mod">
          <ac:chgData name="Guest User" userId="S::urn:spo:anon#31cdd7a20f20fb52bfa7279aa6a87c2ff0d3b54e05126bb6a799630944860244::" providerId="AD" clId="Web-{3920DA0F-8B75-7B7A-E8AC-230DDF17702C}" dt="2020-11-08T02:13:48.456" v="487" actId="20577"/>
          <ac:spMkLst>
            <pc:docMk/>
            <pc:sldMk cId="807183539" sldId="278"/>
            <ac:spMk id="3" creationId="{CFCC8026-DD9C-4CA8-9188-24E258AADEAF}"/>
          </ac:spMkLst>
        </pc:spChg>
        <pc:picChg chg="add mod">
          <ac:chgData name="Guest User" userId="S::urn:spo:anon#31cdd7a20f20fb52bfa7279aa6a87c2ff0d3b54e05126bb6a799630944860244::" providerId="AD" clId="Web-{3920DA0F-8B75-7B7A-E8AC-230DDF17702C}" dt="2020-11-08T02:14:03.128" v="492" actId="1076"/>
          <ac:picMkLst>
            <pc:docMk/>
            <pc:sldMk cId="807183539" sldId="278"/>
            <ac:picMk id="4" creationId="{E1DBA248-5E2C-4E52-ADBD-5FC94CEE3808}"/>
          </ac:picMkLst>
        </pc:picChg>
        <pc:picChg chg="add mod">
          <ac:chgData name="Guest User" userId="S::urn:spo:anon#31cdd7a20f20fb52bfa7279aa6a87c2ff0d3b54e05126bb6a799630944860244::" providerId="AD" clId="Web-{3920DA0F-8B75-7B7A-E8AC-230DDF17702C}" dt="2020-11-08T02:14:33.753" v="494" actId="1076"/>
          <ac:picMkLst>
            <pc:docMk/>
            <pc:sldMk cId="807183539" sldId="278"/>
            <ac:picMk id="5" creationId="{374E4445-1D40-4097-957F-58DD6D28B598}"/>
          </ac:picMkLst>
        </pc:picChg>
      </pc:sldChg>
      <pc:sldChg chg="delSp modSp add replId">
        <pc:chgData name="Guest User" userId="S::urn:spo:anon#31cdd7a20f20fb52bfa7279aa6a87c2ff0d3b54e05126bb6a799630944860244::" providerId="AD" clId="Web-{3920DA0F-8B75-7B7A-E8AC-230DDF17702C}" dt="2020-11-08T02:31:55.233" v="619" actId="20577"/>
        <pc:sldMkLst>
          <pc:docMk/>
          <pc:sldMk cId="3841944885" sldId="279"/>
        </pc:sldMkLst>
        <pc:spChg chg="mod">
          <ac:chgData name="Guest User" userId="S::urn:spo:anon#31cdd7a20f20fb52bfa7279aa6a87c2ff0d3b54e05126bb6a799630944860244::" providerId="AD" clId="Web-{3920DA0F-8B75-7B7A-E8AC-230DDF17702C}" dt="2020-11-08T02:28:39.715" v="525" actId="20577"/>
          <ac:spMkLst>
            <pc:docMk/>
            <pc:sldMk cId="3841944885" sldId="279"/>
            <ac:spMk id="2" creationId="{910FFFA6-9989-4172-8F8A-996ED12EA905}"/>
          </ac:spMkLst>
        </pc:spChg>
        <pc:spChg chg="mod">
          <ac:chgData name="Guest User" userId="S::urn:spo:anon#31cdd7a20f20fb52bfa7279aa6a87c2ff0d3b54e05126bb6a799630944860244::" providerId="AD" clId="Web-{3920DA0F-8B75-7B7A-E8AC-230DDF17702C}" dt="2020-11-08T02:31:55.233" v="619" actId="20577"/>
          <ac:spMkLst>
            <pc:docMk/>
            <pc:sldMk cId="3841944885" sldId="279"/>
            <ac:spMk id="3" creationId="{CFCC8026-DD9C-4CA8-9188-24E258AADEAF}"/>
          </ac:spMkLst>
        </pc:spChg>
        <pc:picChg chg="del">
          <ac:chgData name="Guest User" userId="S::urn:spo:anon#31cdd7a20f20fb52bfa7279aa6a87c2ff0d3b54e05126bb6a799630944860244::" providerId="AD" clId="Web-{3920DA0F-8B75-7B7A-E8AC-230DDF17702C}" dt="2020-11-08T02:16:32.914" v="502"/>
          <ac:picMkLst>
            <pc:docMk/>
            <pc:sldMk cId="3841944885" sldId="279"/>
            <ac:picMk id="4" creationId="{E1DBA248-5E2C-4E52-ADBD-5FC94CEE3808}"/>
          </ac:picMkLst>
        </pc:picChg>
        <pc:picChg chg="del">
          <ac:chgData name="Guest User" userId="S::urn:spo:anon#31cdd7a20f20fb52bfa7279aa6a87c2ff0d3b54e05126bb6a799630944860244::" providerId="AD" clId="Web-{3920DA0F-8B75-7B7A-E8AC-230DDF17702C}" dt="2020-11-08T02:16:32.914" v="501"/>
          <ac:picMkLst>
            <pc:docMk/>
            <pc:sldMk cId="3841944885" sldId="279"/>
            <ac:picMk id="5" creationId="{374E4445-1D40-4097-957F-58DD6D28B598}"/>
          </ac:picMkLst>
        </pc:picChg>
      </pc:sldChg>
      <pc:sldChg chg="add replId">
        <pc:chgData name="Guest User" userId="S::urn:spo:anon#31cdd7a20f20fb52bfa7279aa6a87c2ff0d3b54e05126bb6a799630944860244::" providerId="AD" clId="Web-{3920DA0F-8B75-7B7A-E8AC-230DDF17702C}" dt="2020-11-08T02:32:09.561" v="621"/>
        <pc:sldMkLst>
          <pc:docMk/>
          <pc:sldMk cId="2798447532" sldId="280"/>
        </pc:sldMkLst>
      </pc:sldChg>
      <pc:sldChg chg="addSp modSp add replId">
        <pc:chgData name="Guest User" userId="S::urn:spo:anon#31cdd7a20f20fb52bfa7279aa6a87c2ff0d3b54e05126bb6a799630944860244::" providerId="AD" clId="Web-{3920DA0F-8B75-7B7A-E8AC-230DDF17702C}" dt="2020-11-08T02:42:39.483" v="1094" actId="1076"/>
        <pc:sldMkLst>
          <pc:docMk/>
          <pc:sldMk cId="3566504024" sldId="281"/>
        </pc:sldMkLst>
        <pc:spChg chg="mod">
          <ac:chgData name="Guest User" userId="S::urn:spo:anon#31cdd7a20f20fb52bfa7279aa6a87c2ff0d3b54e05126bb6a799630944860244::" providerId="AD" clId="Web-{3920DA0F-8B75-7B7A-E8AC-230DDF17702C}" dt="2020-11-08T02:40:51.140" v="976" actId="20577"/>
          <ac:spMkLst>
            <pc:docMk/>
            <pc:sldMk cId="3566504024" sldId="281"/>
            <ac:spMk id="2" creationId="{910FFFA6-9989-4172-8F8A-996ED12EA905}"/>
          </ac:spMkLst>
        </pc:spChg>
        <pc:spChg chg="mod">
          <ac:chgData name="Guest User" userId="S::urn:spo:anon#31cdd7a20f20fb52bfa7279aa6a87c2ff0d3b54e05126bb6a799630944860244::" providerId="AD" clId="Web-{3920DA0F-8B75-7B7A-E8AC-230DDF17702C}" dt="2020-11-08T02:42:28.921" v="1088" actId="20577"/>
          <ac:spMkLst>
            <pc:docMk/>
            <pc:sldMk cId="3566504024" sldId="281"/>
            <ac:spMk id="3" creationId="{CFCC8026-DD9C-4CA8-9188-24E258AADEAF}"/>
          </ac:spMkLst>
        </pc:spChg>
        <pc:picChg chg="add mod">
          <ac:chgData name="Guest User" userId="S::urn:spo:anon#31cdd7a20f20fb52bfa7279aa6a87c2ff0d3b54e05126bb6a799630944860244::" providerId="AD" clId="Web-{3920DA0F-8B75-7B7A-E8AC-230DDF17702C}" dt="2020-11-08T02:42:39.483" v="1094" actId="1076"/>
          <ac:picMkLst>
            <pc:docMk/>
            <pc:sldMk cId="3566504024" sldId="281"/>
            <ac:picMk id="4" creationId="{DCE23B1E-2878-4BCA-948B-E050385E90E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DNFMember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Meetup members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[$-409]mmm\-yyyy;@</c:formatCode>
                <c:ptCount val="3"/>
                <c:pt idx="0">
                  <c:v>43374</c:v>
                </c:pt>
                <c:pt idx="1">
                  <c:v>43739</c:v>
                </c:pt>
                <c:pt idx="2">
                  <c:v>44105</c:v>
                </c:pt>
              </c:numCache>
            </c:numRef>
          </c:cat>
          <c:val>
            <c:numRef>
              <c:f>Sheet1!$B$2:$B$4</c:f>
              <c:numCache>
                <c:formatCode>_(* #,##0_);_(* \(#,##0\);_(* "-"??_);_(@_)</c:formatCode>
                <c:ptCount val="3"/>
                <c:pt idx="0">
                  <c:v>179150</c:v>
                </c:pt>
                <c:pt idx="1">
                  <c:v>253241</c:v>
                </c:pt>
                <c:pt idx="2">
                  <c:v>317212</c:v>
                </c:pt>
              </c:numCache>
            </c:numRef>
          </c:val>
          <c:extLst>
            <c:ext xmlns:c16="http://schemas.microsoft.com/office/drawing/2014/chart" uri="{C3380CC4-5D6E-409C-BE32-E72D297353CC}">
              <c16:uniqueId val="{00000000-0CB5-47B6-B75E-2B9068824172}"/>
            </c:ext>
          </c:extLst>
        </c:ser>
        <c:dLbls>
          <c:showLegendKey val="0"/>
          <c:showVal val="0"/>
          <c:showCatName val="0"/>
          <c:showSerName val="0"/>
          <c:showPercent val="0"/>
          <c:showBubbleSize val="0"/>
        </c:dLbls>
        <c:gapWidth val="219"/>
        <c:overlap val="-27"/>
        <c:axId val="1010577120"/>
        <c:axId val="641631328"/>
      </c:barChart>
      <c:catAx>
        <c:axId val="1010577120"/>
        <c:scaling>
          <c:orientation val="minMax"/>
          <c:max val="3"/>
          <c:min val="1"/>
        </c:scaling>
        <c:delete val="0"/>
        <c:axPos val="b"/>
        <c:numFmt formatCode="[$-409]mmm\-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631328"/>
        <c:crosses val="autoZero"/>
        <c:auto val="0"/>
        <c:lblAlgn val="ctr"/>
        <c:lblOffset val="100"/>
        <c:noMultiLvlLbl val="0"/>
      </c:catAx>
      <c:valAx>
        <c:axId val="641631328"/>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0577120"/>
        <c:crosses val="autoZero"/>
        <c:crossBetween val="between"/>
      </c:valAx>
      <c:spPr>
        <a:noFill/>
        <a:ln>
          <a:noFill/>
        </a:ln>
        <a:effectLst/>
      </c:spPr>
    </c:plotArea>
    <c:plotVisOnly val="1"/>
    <c:dispBlanksAs val="gap"/>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9_D4948858.xml><?xml version="1.0" encoding="utf-8"?>
<p188:cmLst xmlns:a="http://schemas.openxmlformats.org/drawingml/2006/main" xmlns:r="http://schemas.openxmlformats.org/officeDocument/2006/relationships" xmlns:p188="http://schemas.microsoft.com/office/powerpoint/2018/8/main">
  <p188:cm id="{7EBE2EA3-F908-4872-B655-D0F1F9244FBE}" authorId="{B82FB99E-4E7D-627E-ED3E-F90F3FB36546}" status="resolved" created="2020-11-09T14:48:35.324">
    <ac:deMkLst xmlns:ac="http://schemas.microsoft.com/office/drawing/2013/main/command">
      <pc:docMk xmlns:pc="http://schemas.microsoft.com/office/powerpoint/2013/main/command"/>
      <pc:sldMk xmlns:pc="http://schemas.microsoft.com/office/powerpoint/2013/main/command" cId="3566504024" sldId="281"/>
      <ac:spMk id="3" creationId="{CFCC8026-DD9C-4CA8-9188-24E258AADEAF}"/>
    </ac:deMkLst>
    <p188:replyLst>
      <p188:reply id="{F1A0A9E1-CCEE-46F4-88AD-0DBF4257127C}" authorId="{B82FB99E-4E7D-627E-ED3E-F90F3FB36546}" created="2020-11-09T14:51:46.109">
        <p188:txBody>
          <a:bodyPr/>
          <a:lstStyle/>
          <a:p>
            <a:r>
              <a:rPr lang="en-US"/>
              <a:t>https://aka.ms/dnf/survey</a:t>
            </a:r>
          </a:p>
        </p188:txBody>
      </p188:reply>
      <p188:reply id="{C6DBECA4-3626-44C2-871E-68751992C855}" authorId="{7CB24C01-3EBD-CE08-BB94-17E5538FF4BE}" created="2020-11-09T17:15:31.363">
        <p188:txBody>
          <a:bodyPr/>
          <a:lstStyle/>
          <a:p>
            <a:r>
              <a:rPr lang="en-US"/>
              <a:t>Do we have a link shortener that 's not Microsofts?</a:t>
            </a:r>
          </a:p>
        </p188:txBody>
      </p188:reply>
      <p188:reply id="{43464B54-44E1-48E0-9403-D5049ADB6FF3}" authorId="{B82FB99E-4E7D-627E-ED3E-F90F3FB36546}" created="2020-11-09T18:01:27.969">
        <p188:txBody>
          <a:bodyPr/>
          <a:lstStyle/>
          <a:p>
            <a:r>
              <a:rPr lang="en-US"/>
              <a:t>not yet</a:t>
            </a:r>
          </a:p>
        </p188:txBody>
      </p188:reply>
      <p188:reply id="{169680D0-A961-40A1-B352-34353A35CBFC}" authorId="{B3CF3311-7BF1-A149-C8E9-EF3C276486FA}" created="2020-11-09T18:07:46.028">
        <p188:txBody>
          <a:bodyPr/>
          <a:lstStyle/>
          <a:p>
            <a:r>
              <a:rPr lang="en-GB"/>
              <a:t>https://bit.ly/dnf-survey</a:t>
            </a:r>
          </a:p>
        </p188:txBody>
      </p188:reply>
    </p188:replyLst>
    <p188:txBody>
      <a:bodyPr/>
      <a:lstStyle/>
      <a:p>
        <a:r>
          <a:rPr lang="en-US"/>
          <a:t>Get a shortlink for this -- aka.ms/dnf/survey</a:t>
        </a:r>
      </a:p>
    </p188:txBody>
  </p188:cm>
</p188:cmLst>
</file>

<file path=ppt/comments/modernComment_7BBF55BE_D487005B.xml><?xml version="1.0" encoding="utf-8"?>
<p188:cmLst xmlns:a="http://schemas.openxmlformats.org/drawingml/2006/main" xmlns:r="http://schemas.openxmlformats.org/officeDocument/2006/relationships" xmlns:p188="http://schemas.microsoft.com/office/powerpoint/2018/8/main">
  <p188:cm id="{D79504D9-2685-4B95-864D-EBEFCD581924}" authorId="{B82FB99E-4E7D-627E-ED3E-F90F3FB36546}" status="resolved" created="2020-11-09T14:53:07.405">
    <ac:deMkLst xmlns:ac="http://schemas.microsoft.com/office/drawing/2013/main/command">
      <pc:docMk xmlns:pc="http://schemas.microsoft.com/office/powerpoint/2013/main/command"/>
      <pc:sldMk xmlns:pc="http://schemas.microsoft.com/office/powerpoint/2013/main/command" cId="3565617243" sldId="2076136894"/>
      <ac:spMk id="3" creationId="{CD931CC6-3A0D-44D7-ACC8-C62E724AC9ED}"/>
    </ac:deMkLst>
    <p188:pos x="2610934" y="353992"/>
    <p188:txBody>
      <a:bodyPr/>
      <a:lstStyle/>
      <a:p>
        <a:r>
          <a:rPr lang="en-US"/>
          <a:t>Need to add a Time Zone
</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 .NET Foundation is our center of gravity for open development and collaboration around the .NET ecosystem. The .NET</a:t>
            </a:r>
            <a:r>
              <a:rPr lang="en-US" b="0" baseline="0"/>
              <a:t> </a:t>
            </a:r>
            <a:r>
              <a:rPr lang="en-US" baseline="0"/>
              <a:t>Foundation has over 100 projects and hundreds of repos under its stewardship. Open Source Software foundations provide protection, support, services and best practices for helping each project be successful and to grow the ecosystem of people and software. Learn more www.dotnetfoundation.org </a:t>
            </a:r>
            <a:endParaRPr lang="en-US"/>
          </a:p>
          <a:p>
            <a:endParaRPr lang="en-US"/>
          </a:p>
          <a:p>
            <a:endParaRPr lang="en-US"/>
          </a:p>
          <a:p>
            <a:endParaRPr lang="en-US"/>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board comes from the passionate .NET community. Here is the elected board of the .NET Foundation, elected in August 2020, except for Beth Massi who is appointed by Microsoft. As you can see, we have a pretty good representation of women on the board. We had over 40 candidates run for the board from all sorts of backgrounds so it was good to see the diversity in our passionate community. </a:t>
            </a:r>
          </a:p>
          <a:p>
            <a:r>
              <a:rPr lang="en-US"/>
              <a:t>&lt;CLICK&gt;</a:t>
            </a:r>
          </a:p>
          <a:p>
            <a:endParaRPr lang="en-US"/>
          </a:p>
          <a:p>
            <a:r>
              <a:rPr lang="en-US"/>
              <a:t>Claire Novotny, originally elected and from a SI called Insight, is now our new Executive Director, replacing the awesome Jon Galloway. We’re very excited to have Claire working for the Board. </a:t>
            </a:r>
          </a:p>
        </p:txBody>
      </p:sp>
      <p:sp>
        <p:nvSpPr>
          <p:cNvPr id="4" name="Slide Number Placeholder 3"/>
          <p:cNvSpPr>
            <a:spLocks noGrp="1"/>
          </p:cNvSpPr>
          <p:nvPr>
            <p:ph type="sldNum" sz="quarter" idx="5"/>
          </p:nvPr>
        </p:nvSpPr>
        <p:spPr/>
        <p:txBody>
          <a:bodyPr/>
          <a:lstStyle/>
          <a:p>
            <a:fld id="{F3D943D2-4D6C-485A-ABDF-39EA90352903}" type="slidenum">
              <a:rPr lang="en-US" smtClean="0"/>
              <a:t>3</a:t>
            </a:fld>
            <a:endParaRPr lang="en-US"/>
          </a:p>
        </p:txBody>
      </p:sp>
    </p:spTree>
    <p:extLst>
      <p:ext uri="{BB962C8B-B14F-4D97-AF65-F5344CB8AC3E}">
        <p14:creationId xmlns:p14="http://schemas.microsoft.com/office/powerpoint/2010/main" val="30174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more than just the platform, it’s also the community and ecosystem of open source projects. The .NET Foundation is here to foster that ecosystem and make sure it not only survives but flourishes. The foundation performs many functions from Legal and project services to mentoring and running events. </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82358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a huge community and the .NET Foundation is key to help foster it. We have over 5 .NET million developers worldwide and .NET has grown its developer base by 1 million over the last year. There are meetups all over the world that speak on all sorts of .NET topics and application development and we’ve also seen a lot of growth in membership.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6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We also want to call out specific open source projects that had a big impact making the .NET 5 release awesome, as well as those projects that are built on .NET 5 today. </a:t>
            </a:r>
          </a:p>
          <a:p>
            <a:endParaRPr lang="en-US" sz="1000"/>
          </a:p>
          <a:p>
            <a:r>
              <a:rPr lang="en-US" sz="1000"/>
              <a:t>Of course, there are many more .NET open source projects under the .NET Foundation that make the .NET ecosystem a great place to be. </a:t>
            </a:r>
          </a:p>
          <a:p>
            <a:endParaRPr lang="en-US" sz="1000"/>
          </a:p>
          <a:p>
            <a:r>
              <a:rPr lang="en-US" sz="1000"/>
              <a:t>THANK YOU!!</a:t>
            </a:r>
          </a:p>
          <a:p>
            <a:endParaRPr lang="en-US" sz="1000"/>
          </a:p>
          <a:p>
            <a:r>
              <a:rPr lang="en-US" sz="1000"/>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70007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who’s behind the .NET Foundation? It’s not just individuals, it’s large companies that are invested in the future of .NET. .NET is bigger than Microsoft. The corporate sponsors of the .NET Foundation are helping guide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7</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236560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I think the key point is that we're going to introduce </a:t>
            </a:r>
            <a:r>
              <a:rPr lang="en-US" err="1"/>
              <a:t>corp</a:t>
            </a:r>
            <a:r>
              <a:rPr lang="en-US"/>
              <a:t> member very shortly to enable us to scale</a:t>
            </a:r>
            <a:endParaRPr lang="en-US">
              <a:cs typeface="Calibri"/>
            </a:endParaRPr>
          </a:p>
          <a:p>
            <a:r>
              <a:rPr lang="en-US"/>
              <a:t> </a:t>
            </a:r>
            <a:endParaRPr lang="en-US">
              <a:cs typeface="Calibri"/>
            </a:endParaRPr>
          </a:p>
          <a:p>
            <a:r>
              <a:rPr lang="en-US"/>
              <a:t>so we can hire people to do x, y, z for member projects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338854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member, you can partake in ongoing discussions, vote on the board of directors, directly help with one of the many action groups and more. By providing a forum, influential contacts, a passionate community, consolidated resources, funds, we provide a unified place where you can influence the .NET ecosystem in a variety of ways. We solve problems you care about, and we care about your opinion.</a:t>
            </a:r>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06692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learning paths available on Microsoft Learn website for learning all about .NET and getting started with C#. You can also compete against friends and co-workers and take the .NET Learn Challenge!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10489709" cy="899665"/>
          </a:xfrm>
        </p:spPr>
        <p:txBody>
          <a:bodyPr/>
          <a:lstStyle/>
          <a:p>
            <a:r>
              <a:rPr lang="en-US"/>
              <a:t>Click to edit Master title style</a:t>
            </a:r>
          </a:p>
        </p:txBody>
      </p:sp>
      <p:pic>
        <p:nvPicPr>
          <p:cNvPr id="7" name="Picture 6">
            <a:extLst>
              <a:ext uri="{FF2B5EF4-FFF2-40B4-BE49-F238E27FC236}">
                <a16:creationId xmlns:a16="http://schemas.microsoft.com/office/drawing/2014/main" id="{4BFCE733-2794-4CA7-9772-43525395D053}"/>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637626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420853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4535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10489709" cy="899665"/>
          </a:xfrm>
        </p:spPr>
        <p:txBody>
          <a:bodyPr/>
          <a:lstStyle/>
          <a:p>
            <a:r>
              <a:rPr lang="en-US"/>
              <a:t>Click to edit Master title style</a:t>
            </a:r>
          </a:p>
        </p:txBody>
      </p:sp>
      <p:pic>
        <p:nvPicPr>
          <p:cNvPr id="7" name="Picture 6">
            <a:extLst>
              <a:ext uri="{FF2B5EF4-FFF2-40B4-BE49-F238E27FC236}">
                <a16:creationId xmlns:a16="http://schemas.microsoft.com/office/drawing/2014/main" id="{4BFCE733-2794-4CA7-9772-43525395D053}"/>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753687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660DE1B0-329B-4929-A6A2-530714C8B0AF}"/>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950571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346274" cy="899665"/>
          </a:xfrm>
        </p:spPr>
        <p:txBody>
          <a:bodyPr/>
          <a:lstStyle/>
          <a:p>
            <a:r>
              <a:rPr lang="en-US"/>
              <a:t>Click to edit Master title style</a:t>
            </a:r>
          </a:p>
        </p:txBody>
      </p:sp>
      <p:pic>
        <p:nvPicPr>
          <p:cNvPr id="3" name="Picture 2">
            <a:extLst>
              <a:ext uri="{FF2B5EF4-FFF2-40B4-BE49-F238E27FC236}">
                <a16:creationId xmlns:a16="http://schemas.microsoft.com/office/drawing/2014/main" id="{52BDAE35-6CC3-47FD-B4CB-30C9CA73FBA7}"/>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754948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086448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07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411255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8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186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C44A2077-7166-4453-A54C-EA7A08A57124}"/>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686282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8054355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4FCFF-7E08-4891-89FE-DF4B4567C4DE}"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1765107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384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9"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7039742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7BBF55BE_D487005B.xml"/><Relationship Id="rId1" Type="http://schemas.openxmlformats.org/officeDocument/2006/relationships/slideLayout" Target="../slideLayouts/slideLayout2.xml"/><Relationship Id="rId5" Type="http://schemas.openxmlformats.org/officeDocument/2006/relationships/hyperlink" Target="https://www.dotnetconf.net/agenda" TargetMode="Externa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www.dotnetconf.net/speakers" TargetMode="Externa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twitch.tv/visualstudio"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dotnetconf.net/TreasureHu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www.dotnetconf.net/swa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hyperlink" Target="https://store.dotnetfoundation.org/"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12.png"/><Relationship Id="rId4" Type="http://schemas.openxmlformats.org/officeDocument/2006/relationships/image" Target="../media/image11.em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mod-dotnet-bot.ne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dotnetconf.net/local-events"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hyperlink" Target="https://aka.ms/dotnet5-CodeMag"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dotnetfoundation.org/community/committe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meetup.com/pro/dotnet"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chart" Target="../charts/char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it.ly/dnf-survey" TargetMode="External"/><Relationship Id="rId2" Type="http://schemas.microsoft.com/office/2018/10/relationships/comments" Target="../comments/modernComment_119_D494885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dotnetfoundatio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39757"/>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.NET Foundation </a:t>
            </a:r>
            <a:br>
              <a:rPr lang="en-US"/>
            </a:br>
            <a:r>
              <a:rPr lang="en-US"/>
              <a:t>Update</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Claire Novotny – Executive Director</a:t>
            </a:r>
          </a:p>
          <a:p>
            <a:r>
              <a:rPr lang="en-US"/>
              <a:t>Layla Porter – Board of Directors</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F9ED4-B8FE-445A-9FAD-37BFD83A914A}"/>
              </a:ext>
            </a:extLst>
          </p:cNvPr>
          <p:cNvSpPr>
            <a:spLocks noGrp="1"/>
          </p:cNvSpPr>
          <p:nvPr>
            <p:ph type="title"/>
          </p:nvPr>
        </p:nvSpPr>
        <p:spPr/>
        <p:txBody>
          <a:bodyPr/>
          <a:lstStyle/>
          <a:p>
            <a:r>
              <a:rPr lang="en-US"/>
              <a:t>Become a member</a:t>
            </a:r>
          </a:p>
        </p:txBody>
      </p:sp>
      <p:sp>
        <p:nvSpPr>
          <p:cNvPr id="2" name="Text Placeholder 1">
            <a:extLst>
              <a:ext uri="{FF2B5EF4-FFF2-40B4-BE49-F238E27FC236}">
                <a16:creationId xmlns:a16="http://schemas.microsoft.com/office/drawing/2014/main" id="{D740BF06-79E8-492D-939D-E6DED42D8411}"/>
              </a:ext>
            </a:extLst>
          </p:cNvPr>
          <p:cNvSpPr>
            <a:spLocks noGrp="1"/>
          </p:cNvSpPr>
          <p:nvPr>
            <p:ph idx="1"/>
          </p:nvPr>
        </p:nvSpPr>
        <p:spPr/>
        <p:txBody>
          <a:bodyPr/>
          <a:lstStyle/>
          <a:p>
            <a:r>
              <a:rPr lang="en-US" sz="2800"/>
              <a:t>Help make decisions, partake in discussions</a:t>
            </a:r>
          </a:p>
          <a:p>
            <a:r>
              <a:rPr lang="en-US" sz="2800"/>
              <a:t>Join committees and prioritize initiatives</a:t>
            </a:r>
          </a:p>
          <a:p>
            <a:r>
              <a:rPr lang="en-US" sz="2800"/>
              <a:t>Submit proposals to drive activities and secure funds</a:t>
            </a:r>
          </a:p>
          <a:p>
            <a:r>
              <a:rPr lang="en-US" sz="2800"/>
              <a:t>Help (or drive) activities</a:t>
            </a:r>
          </a:p>
          <a:p>
            <a:r>
              <a:rPr lang="en-US" sz="2800"/>
              <a:t>Keep up with what’s new </a:t>
            </a:r>
          </a:p>
          <a:p>
            <a:r>
              <a:rPr lang="en-US" sz="2800"/>
              <a:t>Vote on (and run for) Board of Directors</a:t>
            </a:r>
            <a:br>
              <a:rPr lang="en-US" sz="2800"/>
            </a:br>
            <a:endParaRPr lang="en-US" sz="2800"/>
          </a:p>
          <a:p>
            <a:pPr marL="0" indent="0">
              <a:buNone/>
            </a:pPr>
            <a:r>
              <a:rPr lang="en-US" sz="2800">
                <a:solidFill>
                  <a:schemeClr val="accent1"/>
                </a:solidFill>
                <a:latin typeface="+mn-lt"/>
              </a:rPr>
              <a:t>dotnetfoundation.org/member</a:t>
            </a:r>
            <a:endParaRPr lang="en-US" sz="2800"/>
          </a:p>
        </p:txBody>
      </p:sp>
      <p:pic>
        <p:nvPicPr>
          <p:cNvPr id="4" name="Picture 3">
            <a:extLst>
              <a:ext uri="{FF2B5EF4-FFF2-40B4-BE49-F238E27FC236}">
                <a16:creationId xmlns:a16="http://schemas.microsoft.com/office/drawing/2014/main" id="{74595FEB-2CAE-4A3F-B17D-B8FA03C4267E}"/>
              </a:ext>
            </a:extLst>
          </p:cNvPr>
          <p:cNvPicPr>
            <a:picLocks noChangeAspect="1"/>
          </p:cNvPicPr>
          <p:nvPr/>
        </p:nvPicPr>
        <p:blipFill>
          <a:blip r:embed="rId3"/>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35055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9C9820D-17F1-4D86-9E1E-9256C238AF9D}"/>
              </a:ext>
            </a:extLst>
          </p:cNvPr>
          <p:cNvSpPr txBox="1"/>
          <p:nvPr/>
        </p:nvSpPr>
        <p:spPr>
          <a:xfrm>
            <a:off x="759823" y="3044280"/>
            <a:ext cx="10672354" cy="769441"/>
          </a:xfrm>
          <a:prstGeom prst="rect">
            <a:avLst/>
          </a:prstGeom>
          <a:noFill/>
        </p:spPr>
        <p:txBody>
          <a:bodyPr wrap="square">
            <a:spAutoFit/>
          </a:bodyPr>
          <a:lstStyle/>
          <a:p>
            <a:pPr algn="ctr"/>
            <a:r>
              <a:rPr lang="en-US" sz="4400">
                <a:latin typeface="Open Sans" panose="020B0604020202020204" charset="0"/>
                <a:ea typeface="Open Sans" panose="020B0604020202020204" charset="0"/>
                <a:cs typeface="Open Sans" panose="020B0604020202020204" charset="0"/>
              </a:rPr>
              <a:t>Are you ready to learn and have fun!?</a:t>
            </a:r>
            <a:endParaRPr lang="en-US" sz="4000"/>
          </a:p>
        </p:txBody>
      </p:sp>
    </p:spTree>
    <p:extLst>
      <p:ext uri="{BB962C8B-B14F-4D97-AF65-F5344CB8AC3E}">
        <p14:creationId xmlns:p14="http://schemas.microsoft.com/office/powerpoint/2010/main" val="3919498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205C-E761-4B35-8D69-E6AEB3788406}"/>
              </a:ext>
            </a:extLst>
          </p:cNvPr>
          <p:cNvSpPr>
            <a:spLocks noGrp="1"/>
          </p:cNvSpPr>
          <p:nvPr>
            <p:ph type="title"/>
          </p:nvPr>
        </p:nvSpPr>
        <p:spPr/>
        <p:txBody>
          <a:bodyPr>
            <a:normAutofit/>
          </a:bodyPr>
          <a:lstStyle/>
          <a:p>
            <a:r>
              <a:rPr lang="en-US"/>
              <a:t>Conference-at-a-glance</a:t>
            </a:r>
          </a:p>
        </p:txBody>
      </p:sp>
      <p:sp>
        <p:nvSpPr>
          <p:cNvPr id="3" name="Content Placeholder 2">
            <a:extLst>
              <a:ext uri="{FF2B5EF4-FFF2-40B4-BE49-F238E27FC236}">
                <a16:creationId xmlns:a16="http://schemas.microsoft.com/office/drawing/2014/main" id="{CD931CC6-3A0D-44D7-ACC8-C62E724AC9ED}"/>
              </a:ext>
            </a:extLst>
          </p:cNvPr>
          <p:cNvSpPr>
            <a:spLocks noGrp="1"/>
          </p:cNvSpPr>
          <p:nvPr>
            <p:ph idx="1"/>
          </p:nvPr>
        </p:nvSpPr>
        <p:spPr>
          <a:xfrm>
            <a:off x="638452" y="2051751"/>
            <a:ext cx="10515600" cy="4351338"/>
          </a:xfrm>
        </p:spPr>
        <p:txBody>
          <a:bodyPr>
            <a:normAutofit/>
          </a:bodyPr>
          <a:lstStyle/>
          <a:p>
            <a:pPr marL="0" indent="0">
              <a:buNone/>
            </a:pPr>
            <a:r>
              <a:rPr lang="en-US" sz="1300" b="1"/>
              <a:t>Day 1 - November 10	</a:t>
            </a:r>
          </a:p>
          <a:p>
            <a:pPr marL="0" indent="0">
              <a:buNone/>
            </a:pPr>
            <a:r>
              <a:rPr lang="en-US" sz="1300"/>
              <a:t>8:00 - 9:00		Keynote</a:t>
            </a:r>
            <a:endParaRPr lang="en-US" sz="1300" i="1"/>
          </a:p>
          <a:p>
            <a:pPr marL="0" indent="0">
              <a:buNone/>
            </a:pPr>
            <a:r>
              <a:rPr lang="en-US" sz="1300"/>
              <a:t>9:00 - 17:00		Sessions from the .NET Team at Microsoft. </a:t>
            </a:r>
          </a:p>
          <a:p>
            <a:pPr marL="0" indent="0">
              <a:buNone/>
            </a:pPr>
            <a:r>
              <a:rPr lang="en-US" sz="1300"/>
              <a:t>17:00 - 18:00	Virtual Attendee Party! Engage with our sponsors and win prizes.</a:t>
            </a:r>
            <a:br>
              <a:rPr lang="en-US" sz="1300"/>
            </a:br>
            <a:endParaRPr lang="en-US" sz="1300"/>
          </a:p>
          <a:p>
            <a:pPr marL="0" indent="0">
              <a:buNone/>
            </a:pPr>
            <a:r>
              <a:rPr lang="en-US" sz="1300" b="1"/>
              <a:t>Day 2 - November 11	</a:t>
            </a:r>
          </a:p>
          <a:p>
            <a:pPr marL="0" indent="0">
              <a:buNone/>
            </a:pPr>
            <a:r>
              <a:rPr lang="en-US" sz="1300"/>
              <a:t>9:00 - 17:00		Sessions from various teams at Microsoft. </a:t>
            </a:r>
          </a:p>
          <a:p>
            <a:pPr marL="0" indent="0">
              <a:buNone/>
            </a:pPr>
            <a:r>
              <a:rPr lang="en-US" sz="1300"/>
              <a:t>17:00 - 23:59	Community Sessions in local time zones around the world</a:t>
            </a:r>
            <a:br>
              <a:rPr lang="en-US" sz="1300"/>
            </a:br>
            <a:endParaRPr lang="en-US" sz="1300"/>
          </a:p>
          <a:p>
            <a:pPr marL="0" indent="0">
              <a:buNone/>
            </a:pPr>
            <a:r>
              <a:rPr lang="en-US" sz="1300" b="1"/>
              <a:t>Day 3 - November 12	</a:t>
            </a:r>
          </a:p>
          <a:p>
            <a:pPr marL="0" indent="0">
              <a:buNone/>
            </a:pPr>
            <a:r>
              <a:rPr lang="en-US" sz="1300"/>
              <a:t>0:00 - 17:00		Community Sessions in local time zones around the world</a:t>
            </a:r>
          </a:p>
          <a:p>
            <a:endParaRPr lang="en-US" sz="1300"/>
          </a:p>
          <a:p>
            <a:pPr marL="0" indent="0">
              <a:buNone/>
            </a:pPr>
            <a:r>
              <a:rPr lang="en-US" sz="1050"/>
              <a:t>All times listed are Pacific Time</a:t>
            </a:r>
          </a:p>
        </p:txBody>
      </p:sp>
      <p:pic>
        <p:nvPicPr>
          <p:cNvPr id="16" name="Graphic 15">
            <a:extLst>
              <a:ext uri="{FF2B5EF4-FFF2-40B4-BE49-F238E27FC236}">
                <a16:creationId xmlns:a16="http://schemas.microsoft.com/office/drawing/2014/main" id="{8718723F-357E-4826-AF93-D90941127F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4103" y="454911"/>
            <a:ext cx="4221597" cy="247155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
        <p:nvSpPr>
          <p:cNvPr id="6" name="Right Brace 5">
            <a:extLst>
              <a:ext uri="{FF2B5EF4-FFF2-40B4-BE49-F238E27FC236}">
                <a16:creationId xmlns:a16="http://schemas.microsoft.com/office/drawing/2014/main" id="{4B3E96F8-3318-4A46-A65E-66DA7F4DB571}"/>
              </a:ext>
            </a:extLst>
          </p:cNvPr>
          <p:cNvSpPr/>
          <p:nvPr/>
        </p:nvSpPr>
        <p:spPr>
          <a:xfrm>
            <a:off x="7528264" y="4214950"/>
            <a:ext cx="514101" cy="787618"/>
          </a:xfrm>
          <a:prstGeom prst="rightBrace">
            <a:avLst>
              <a:gd name="adj1" fmla="val 0"/>
              <a:gd name="adj2" fmla="val 4604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B5CDFE94-80A2-4D7E-91FA-FF25CE119360}"/>
              </a:ext>
            </a:extLst>
          </p:cNvPr>
          <p:cNvSpPr txBox="1"/>
          <p:nvPr/>
        </p:nvSpPr>
        <p:spPr>
          <a:xfrm>
            <a:off x="8225246" y="4380412"/>
            <a:ext cx="18181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20A0"/>
                </a:solidFill>
                <a:effectLst/>
                <a:uLnTx/>
                <a:uFillTx/>
                <a:latin typeface="Open Sans"/>
                <a:ea typeface="+mn-ea"/>
                <a:cs typeface="+mn-cs"/>
              </a:rPr>
              <a:t>24hr broadcast</a:t>
            </a:r>
          </a:p>
        </p:txBody>
      </p:sp>
      <p:sp>
        <p:nvSpPr>
          <p:cNvPr id="8" name="TextBox 7">
            <a:extLst>
              <a:ext uri="{FF2B5EF4-FFF2-40B4-BE49-F238E27FC236}">
                <a16:creationId xmlns:a16="http://schemas.microsoft.com/office/drawing/2014/main" id="{EBF8D36B-72FD-491D-A730-FDE49D2B8A09}"/>
              </a:ext>
            </a:extLst>
          </p:cNvPr>
          <p:cNvSpPr txBox="1"/>
          <p:nvPr/>
        </p:nvSpPr>
        <p:spPr>
          <a:xfrm>
            <a:off x="3048000" y="5761111"/>
            <a:ext cx="6096000" cy="369332"/>
          </a:xfrm>
          <a:prstGeom prst="rect">
            <a:avLst/>
          </a:prstGeom>
          <a:noFill/>
        </p:spPr>
        <p:txBody>
          <a:bodyPr wrap="square">
            <a:spAutoFit/>
          </a:bodyPr>
          <a:lstStyle/>
          <a:p>
            <a:pPr algn="ctr"/>
            <a:r>
              <a:rPr lang="en-US">
                <a:hlinkClick r:id="rId5"/>
              </a:rPr>
              <a:t>www.dotnetconf.net/agenda</a:t>
            </a:r>
            <a:r>
              <a:rPr lang="en-US"/>
              <a:t> </a:t>
            </a:r>
          </a:p>
        </p:txBody>
      </p:sp>
    </p:spTree>
    <p:extLst>
      <p:ext uri="{BB962C8B-B14F-4D97-AF65-F5344CB8AC3E}">
        <p14:creationId xmlns:p14="http://schemas.microsoft.com/office/powerpoint/2010/main" val="3565617243"/>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07B6258-CA01-4F3A-BECE-257C37048F8E}"/>
              </a:ext>
            </a:extLst>
          </p:cNvPr>
          <p:cNvPicPr>
            <a:picLocks noChangeAspect="1"/>
          </p:cNvPicPr>
          <p:nvPr/>
        </p:nvPicPr>
        <p:blipFill>
          <a:blip r:embed="rId2"/>
          <a:stretch>
            <a:fillRect/>
          </a:stretch>
        </p:blipFill>
        <p:spPr>
          <a:xfrm>
            <a:off x="4110732" y="674768"/>
            <a:ext cx="2671808" cy="4671932"/>
          </a:xfrm>
          <a:prstGeom prst="rect">
            <a:avLst/>
          </a:prstGeom>
        </p:spPr>
      </p:pic>
      <p:pic>
        <p:nvPicPr>
          <p:cNvPr id="6" name="Picture 5">
            <a:extLst>
              <a:ext uri="{FF2B5EF4-FFF2-40B4-BE49-F238E27FC236}">
                <a16:creationId xmlns:a16="http://schemas.microsoft.com/office/drawing/2014/main" id="{87389BE7-ABC2-496A-A95B-7296261EB363}"/>
              </a:ext>
            </a:extLst>
          </p:cNvPr>
          <p:cNvPicPr>
            <a:picLocks noChangeAspect="1"/>
          </p:cNvPicPr>
          <p:nvPr/>
        </p:nvPicPr>
        <p:blipFill>
          <a:blip r:embed="rId3"/>
          <a:stretch>
            <a:fillRect/>
          </a:stretch>
        </p:blipFill>
        <p:spPr>
          <a:xfrm>
            <a:off x="9454348" y="631529"/>
            <a:ext cx="2631993" cy="4707508"/>
          </a:xfrm>
          <a:prstGeom prst="rect">
            <a:avLst/>
          </a:prstGeom>
        </p:spPr>
      </p:pic>
      <p:pic>
        <p:nvPicPr>
          <p:cNvPr id="5" name="Picture 4">
            <a:extLst>
              <a:ext uri="{FF2B5EF4-FFF2-40B4-BE49-F238E27FC236}">
                <a16:creationId xmlns:a16="http://schemas.microsoft.com/office/drawing/2014/main" id="{AC2A5640-B10E-44D4-96FB-1325C1F9C450}"/>
              </a:ext>
            </a:extLst>
          </p:cNvPr>
          <p:cNvPicPr>
            <a:picLocks noChangeAspect="1"/>
          </p:cNvPicPr>
          <p:nvPr/>
        </p:nvPicPr>
        <p:blipFill>
          <a:blip r:embed="rId4"/>
          <a:stretch>
            <a:fillRect/>
          </a:stretch>
        </p:blipFill>
        <p:spPr>
          <a:xfrm>
            <a:off x="6782540" y="657352"/>
            <a:ext cx="2686734" cy="4671932"/>
          </a:xfrm>
          <a:prstGeom prst="rect">
            <a:avLst/>
          </a:prstGeom>
        </p:spPr>
      </p:pic>
      <p:sp>
        <p:nvSpPr>
          <p:cNvPr id="2" name="Title 1">
            <a:extLst>
              <a:ext uri="{FF2B5EF4-FFF2-40B4-BE49-F238E27FC236}">
                <a16:creationId xmlns:a16="http://schemas.microsoft.com/office/drawing/2014/main" id="{39EB6DEF-B162-4BCE-8E50-E52E21B4C9A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Thank you to our amazing speakers!</a:t>
            </a:r>
          </a:p>
        </p:txBody>
      </p:sp>
      <p:sp>
        <p:nvSpPr>
          <p:cNvPr id="20" name="TextBox 19">
            <a:extLst>
              <a:ext uri="{FF2B5EF4-FFF2-40B4-BE49-F238E27FC236}">
                <a16:creationId xmlns:a16="http://schemas.microsoft.com/office/drawing/2014/main" id="{B35473A1-8813-466B-B9D2-E691EEA35239}"/>
              </a:ext>
            </a:extLst>
          </p:cNvPr>
          <p:cNvSpPr txBox="1"/>
          <p:nvPr/>
        </p:nvSpPr>
        <p:spPr>
          <a:xfrm>
            <a:off x="3047630" y="5806848"/>
            <a:ext cx="6096740" cy="369332"/>
          </a:xfrm>
          <a:prstGeom prst="rect">
            <a:avLst/>
          </a:prstGeom>
          <a:noFill/>
        </p:spPr>
        <p:txBody>
          <a:bodyPr wrap="square">
            <a:spAutoFit/>
          </a:bodyPr>
          <a:lstStyle/>
          <a:p>
            <a:pPr algn="ctr"/>
            <a:r>
              <a:rPr lang="en-US">
                <a:hlinkClick r:id="rId5"/>
              </a:rPr>
              <a:t>www.dotnetconf.net/speakers</a:t>
            </a:r>
            <a:r>
              <a:rPr lang="en-US"/>
              <a:t> </a:t>
            </a:r>
          </a:p>
        </p:txBody>
      </p:sp>
    </p:spTree>
    <p:extLst>
      <p:ext uri="{BB962C8B-B14F-4D97-AF65-F5344CB8AC3E}">
        <p14:creationId xmlns:p14="http://schemas.microsoft.com/office/powerpoint/2010/main" val="245833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D9F6BF7-0C06-4DAD-AE1C-6E00E2E86AD0}"/>
              </a:ext>
            </a:extLst>
          </p:cNvPr>
          <p:cNvSpPr txBox="1"/>
          <p:nvPr/>
        </p:nvSpPr>
        <p:spPr>
          <a:xfrm>
            <a:off x="759823" y="3044280"/>
            <a:ext cx="10672354" cy="769441"/>
          </a:xfrm>
          <a:prstGeom prst="rect">
            <a:avLst/>
          </a:prstGeom>
          <a:noFill/>
        </p:spPr>
        <p:txBody>
          <a:bodyPr wrap="square">
            <a:spAutoFit/>
          </a:bodyPr>
          <a:lstStyle/>
          <a:p>
            <a:r>
              <a:rPr lang="en-US" sz="4400">
                <a:latin typeface="Open Sans" panose="020B0604020202020204" charset="0"/>
                <a:ea typeface="Open Sans" panose="020B0604020202020204" charset="0"/>
                <a:cs typeface="Open Sans" panose="020B0604020202020204" charset="0"/>
              </a:rPr>
              <a:t>Ask questions on Twitter: #dotNETConf</a:t>
            </a:r>
            <a:endParaRPr lang="en-US" sz="4000"/>
          </a:p>
        </p:txBody>
      </p:sp>
      <p:sp>
        <p:nvSpPr>
          <p:cNvPr id="9" name="TextBox 8">
            <a:extLst>
              <a:ext uri="{FF2B5EF4-FFF2-40B4-BE49-F238E27FC236}">
                <a16:creationId xmlns:a16="http://schemas.microsoft.com/office/drawing/2014/main" id="{1E5A1ECE-095B-4ABF-8BD4-F01F36D3842B}"/>
              </a:ext>
            </a:extLst>
          </p:cNvPr>
          <p:cNvSpPr txBox="1"/>
          <p:nvPr/>
        </p:nvSpPr>
        <p:spPr>
          <a:xfrm>
            <a:off x="4950823" y="5086440"/>
            <a:ext cx="4576354" cy="646331"/>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If your question ends up being asked on the live broadcast, we’ll DM you a gift!</a:t>
            </a:r>
            <a:endParaRPr lang="en-US" sz="1600"/>
          </a:p>
        </p:txBody>
      </p:sp>
    </p:spTree>
    <p:extLst>
      <p:ext uri="{BB962C8B-B14F-4D97-AF65-F5344CB8AC3E}">
        <p14:creationId xmlns:p14="http://schemas.microsoft.com/office/powerpoint/2010/main" val="53808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6745-01B7-4F1F-8105-562ECB56D9A6}"/>
              </a:ext>
            </a:extLst>
          </p:cNvPr>
          <p:cNvSpPr>
            <a:spLocks noGrp="1"/>
          </p:cNvSpPr>
          <p:nvPr>
            <p:ph type="title"/>
          </p:nvPr>
        </p:nvSpPr>
        <p:spPr/>
        <p:txBody>
          <a:bodyPr/>
          <a:lstStyle/>
          <a:p>
            <a:r>
              <a:rPr lang="en-US"/>
              <a:t>Sponsors, Swag, Fun &amp; Games</a:t>
            </a:r>
          </a:p>
        </p:txBody>
      </p:sp>
      <p:sp>
        <p:nvSpPr>
          <p:cNvPr id="3" name="Content Placeholder 2">
            <a:extLst>
              <a:ext uri="{FF2B5EF4-FFF2-40B4-BE49-F238E27FC236}">
                <a16:creationId xmlns:a16="http://schemas.microsoft.com/office/drawing/2014/main" id="{A6F22A32-80C9-47AE-9DD4-6674D45037D1}"/>
              </a:ext>
            </a:extLst>
          </p:cNvPr>
          <p:cNvSpPr>
            <a:spLocks noGrp="1"/>
          </p:cNvSpPr>
          <p:nvPr>
            <p:ph idx="1"/>
          </p:nvPr>
        </p:nvSpPr>
        <p:spPr>
          <a:xfrm>
            <a:off x="1279356" y="1690688"/>
            <a:ext cx="4467726" cy="1716586"/>
          </a:xfrm>
        </p:spPr>
        <p:txBody>
          <a:bodyPr/>
          <a:lstStyle/>
          <a:p>
            <a:r>
              <a:rPr lang="en-US"/>
              <a:t>Virtual Attendee Party</a:t>
            </a:r>
          </a:p>
          <a:p>
            <a:r>
              <a:rPr lang="en-US"/>
              <a:t>Trivia Questions</a:t>
            </a:r>
          </a:p>
          <a:p>
            <a:r>
              <a:rPr lang="en-US"/>
              <a:t>Technical Treasure Hunt</a:t>
            </a:r>
          </a:p>
        </p:txBody>
      </p:sp>
      <p:sp>
        <p:nvSpPr>
          <p:cNvPr id="5" name="Content Placeholder 2">
            <a:extLst>
              <a:ext uri="{FF2B5EF4-FFF2-40B4-BE49-F238E27FC236}">
                <a16:creationId xmlns:a16="http://schemas.microsoft.com/office/drawing/2014/main" id="{3C974BCA-483E-435D-97F8-7056414AE716}"/>
              </a:ext>
            </a:extLst>
          </p:cNvPr>
          <p:cNvSpPr txBox="1">
            <a:spLocks/>
          </p:cNvSpPr>
          <p:nvPr/>
        </p:nvSpPr>
        <p:spPr>
          <a:xfrm>
            <a:off x="6196260" y="1690688"/>
            <a:ext cx="4467726" cy="171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Swag Bags</a:t>
            </a:r>
          </a:p>
          <a:p>
            <a:r>
              <a:rPr lang="en-US"/>
              <a:t>Digital Swag</a:t>
            </a:r>
          </a:p>
          <a:p>
            <a:r>
              <a:rPr lang="en-US"/>
              <a:t>Over $200K in prizes</a:t>
            </a:r>
          </a:p>
        </p:txBody>
      </p:sp>
      <p:pic>
        <p:nvPicPr>
          <p:cNvPr id="6" name="Picture 5">
            <a:extLst>
              <a:ext uri="{FF2B5EF4-FFF2-40B4-BE49-F238E27FC236}">
                <a16:creationId xmlns:a16="http://schemas.microsoft.com/office/drawing/2014/main" id="{136E6D34-E126-4984-9ADA-BF34F48F5359}"/>
              </a:ext>
            </a:extLst>
          </p:cNvPr>
          <p:cNvPicPr>
            <a:picLocks noChangeAspect="1"/>
          </p:cNvPicPr>
          <p:nvPr/>
        </p:nvPicPr>
        <p:blipFill>
          <a:blip r:embed="rId2"/>
          <a:stretch>
            <a:fillRect/>
          </a:stretch>
        </p:blipFill>
        <p:spPr>
          <a:xfrm>
            <a:off x="2366094" y="3284737"/>
            <a:ext cx="7259293" cy="3420901"/>
          </a:xfrm>
          <a:prstGeom prst="rect">
            <a:avLst/>
          </a:prstGeom>
        </p:spPr>
      </p:pic>
    </p:spTree>
    <p:extLst>
      <p:ext uri="{BB962C8B-B14F-4D97-AF65-F5344CB8AC3E}">
        <p14:creationId xmlns:p14="http://schemas.microsoft.com/office/powerpoint/2010/main" val="6427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FFFA6-9989-4172-8F8A-996ED12EA905}"/>
              </a:ext>
            </a:extLst>
          </p:cNvPr>
          <p:cNvSpPr>
            <a:spLocks noGrp="1"/>
          </p:cNvSpPr>
          <p:nvPr>
            <p:ph type="title"/>
          </p:nvPr>
        </p:nvSpPr>
        <p:spPr>
          <a:xfrm>
            <a:off x="838200" y="585216"/>
            <a:ext cx="10515600" cy="1325563"/>
          </a:xfrm>
        </p:spPr>
        <p:txBody>
          <a:bodyPr>
            <a:normAutofit/>
          </a:bodyPr>
          <a:lstStyle/>
          <a:p>
            <a:r>
              <a:rPr lang="en-US">
                <a:solidFill>
                  <a:schemeClr val="bg1"/>
                </a:solidFill>
                <a:latin typeface="Open Sans"/>
                <a:ea typeface="Open Sans"/>
                <a:cs typeface="Open Sans"/>
              </a:rPr>
              <a:t>CodeParty – Attendee Party</a:t>
            </a:r>
            <a:endParaRPr lang="en-US">
              <a:solidFill>
                <a:schemeClr val="bg1"/>
              </a:solidFill>
            </a:endParaRPr>
          </a:p>
        </p:txBody>
      </p:sp>
      <p:pic>
        <p:nvPicPr>
          <p:cNvPr id="6" name="Picture 6" descr="Graphical user interface&#10;&#10;Description automatically generated">
            <a:extLst>
              <a:ext uri="{FF2B5EF4-FFF2-40B4-BE49-F238E27FC236}">
                <a16:creationId xmlns:a16="http://schemas.microsoft.com/office/drawing/2014/main" id="{C2AD2E6A-050B-4D7D-AF6C-17B1E27198E7}"/>
              </a:ext>
            </a:extLst>
          </p:cNvPr>
          <p:cNvPicPr>
            <a:picLocks noChangeAspect="1"/>
          </p:cNvPicPr>
          <p:nvPr/>
        </p:nvPicPr>
        <p:blipFill rotWithShape="1">
          <a:blip r:embed="rId2"/>
          <a:srcRect l="-398" t="1" r="2" b="1"/>
          <a:stretch/>
        </p:blipFill>
        <p:spPr>
          <a:xfrm>
            <a:off x="513780" y="2419122"/>
            <a:ext cx="7033068" cy="3660185"/>
          </a:xfrm>
          <a:prstGeom prst="rect">
            <a:avLst/>
          </a:prstGeom>
        </p:spPr>
      </p:pic>
      <p:sp>
        <p:nvSpPr>
          <p:cNvPr id="3" name="Content Placeholder 2">
            <a:extLst>
              <a:ext uri="{FF2B5EF4-FFF2-40B4-BE49-F238E27FC236}">
                <a16:creationId xmlns:a16="http://schemas.microsoft.com/office/drawing/2014/main" id="{CFCC8026-DD9C-4CA8-9188-24E258AADEAF}"/>
              </a:ext>
            </a:extLst>
          </p:cNvPr>
          <p:cNvSpPr>
            <a:spLocks noGrp="1"/>
          </p:cNvSpPr>
          <p:nvPr>
            <p:ph idx="1"/>
          </p:nvPr>
        </p:nvSpPr>
        <p:spPr>
          <a:xfrm>
            <a:off x="7718957" y="2621433"/>
            <a:ext cx="3884158" cy="3660185"/>
          </a:xfrm>
        </p:spPr>
        <p:txBody>
          <a:bodyPr vert="horz" lIns="91440" tIns="45720" rIns="91440" bIns="45720" rtlCol="0" anchor="ctr">
            <a:normAutofit/>
          </a:bodyPr>
          <a:lstStyle/>
          <a:p>
            <a:r>
              <a:rPr lang="en-US" sz="2200">
                <a:latin typeface="Open Sans"/>
                <a:ea typeface="Open Sans"/>
                <a:cs typeface="Open Sans"/>
              </a:rPr>
              <a:t>Live party with games, prizes and interviews</a:t>
            </a:r>
            <a:endParaRPr lang="en-US" sz="2200"/>
          </a:p>
          <a:p>
            <a:r>
              <a:rPr lang="en-US" sz="2200">
                <a:latin typeface="Open Sans"/>
                <a:ea typeface="Open Sans"/>
                <a:cs typeface="Open Sans"/>
              </a:rPr>
              <a:t>Starts @4:30PM PST, after Scott </a:t>
            </a:r>
            <a:r>
              <a:rPr lang="en-US" sz="2200" err="1">
                <a:latin typeface="Open Sans"/>
                <a:ea typeface="Open Sans"/>
                <a:cs typeface="Open Sans"/>
              </a:rPr>
              <a:t>Hanselman’s</a:t>
            </a:r>
            <a:r>
              <a:rPr lang="en-US" sz="2200">
                <a:latin typeface="Open Sans"/>
                <a:ea typeface="Open Sans"/>
                <a:cs typeface="Open Sans"/>
              </a:rPr>
              <a:t> session</a:t>
            </a:r>
            <a:endParaRPr lang="en-US" sz="2200"/>
          </a:p>
          <a:p>
            <a:r>
              <a:rPr lang="en-US" sz="2200">
                <a:latin typeface="Open Sans"/>
                <a:ea typeface="Open Sans"/>
                <a:cs typeface="Open Sans"/>
              </a:rPr>
              <a:t>Prizes include Xbox One X, $500 gift cards, software &amp; more</a:t>
            </a:r>
            <a:endParaRPr lang="en-US" sz="2200"/>
          </a:p>
          <a:p>
            <a:r>
              <a:rPr lang="en-US" sz="2200">
                <a:latin typeface="Open Sans"/>
                <a:ea typeface="Open Sans"/>
                <a:cs typeface="Open Sans"/>
              </a:rPr>
              <a:t>Participate live at </a:t>
            </a:r>
            <a:r>
              <a:rPr lang="en-US" sz="2200">
                <a:latin typeface="Open Sans"/>
                <a:ea typeface="Open Sans"/>
                <a:cs typeface="Open Sans"/>
                <a:hlinkClick r:id="rId3"/>
              </a:rPr>
              <a:t>Twitch.tv/</a:t>
            </a:r>
            <a:r>
              <a:rPr lang="en-US" sz="2200" err="1">
                <a:latin typeface="Open Sans"/>
                <a:ea typeface="Open Sans"/>
                <a:cs typeface="Open Sans"/>
                <a:hlinkClick r:id="rId3"/>
              </a:rPr>
              <a:t>visualstudio</a:t>
            </a:r>
            <a:r>
              <a:rPr lang="en-US" sz="2200">
                <a:latin typeface="Open Sans"/>
                <a:ea typeface="Open Sans"/>
                <a:cs typeface="Open Sans"/>
              </a:rPr>
              <a:t> &amp; #dotNETConf on Twitter</a:t>
            </a:r>
          </a:p>
          <a:p>
            <a:endParaRPr lang="en-US" sz="2200">
              <a:latin typeface="Open Sans"/>
              <a:ea typeface="Open Sans"/>
              <a:cs typeface="Open Sans"/>
            </a:endParaRPr>
          </a:p>
          <a:p>
            <a:endParaRPr lang="en-US" sz="2200">
              <a:latin typeface="Open Sans"/>
              <a:ea typeface="Open Sans"/>
              <a:cs typeface="Open Sans"/>
            </a:endParaRPr>
          </a:p>
        </p:txBody>
      </p:sp>
    </p:spTree>
    <p:extLst>
      <p:ext uri="{BB962C8B-B14F-4D97-AF65-F5344CB8AC3E}">
        <p14:creationId xmlns:p14="http://schemas.microsoft.com/office/powerpoint/2010/main" val="134273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FA6-9989-4172-8F8A-996ED12EA905}"/>
              </a:ext>
            </a:extLst>
          </p:cNvPr>
          <p:cNvSpPr>
            <a:spLocks noGrp="1"/>
          </p:cNvSpPr>
          <p:nvPr>
            <p:ph type="title"/>
          </p:nvPr>
        </p:nvSpPr>
        <p:spPr/>
        <p:txBody>
          <a:bodyPr/>
          <a:lstStyle/>
          <a:p>
            <a:r>
              <a:rPr lang="en-US">
                <a:latin typeface="Open Sans"/>
                <a:ea typeface="Open Sans"/>
                <a:cs typeface="Open Sans"/>
              </a:rPr>
              <a:t>Technical Treasure Hunt </a:t>
            </a:r>
            <a:r>
              <a:rPr lang="en-US" sz="2000">
                <a:latin typeface="Open Sans"/>
                <a:ea typeface="Open Sans"/>
                <a:cs typeface="Open Sans"/>
              </a:rPr>
              <a:t>(sponsored by .NET Partners)</a:t>
            </a:r>
            <a:endParaRPr lang="en-US" sz="2000"/>
          </a:p>
        </p:txBody>
      </p:sp>
      <p:sp>
        <p:nvSpPr>
          <p:cNvPr id="3" name="Content Placeholder 2">
            <a:extLst>
              <a:ext uri="{FF2B5EF4-FFF2-40B4-BE49-F238E27FC236}">
                <a16:creationId xmlns:a16="http://schemas.microsoft.com/office/drawing/2014/main" id="{CFCC8026-DD9C-4CA8-9188-24E258AADEAF}"/>
              </a:ext>
            </a:extLst>
          </p:cNvPr>
          <p:cNvSpPr>
            <a:spLocks noGrp="1"/>
          </p:cNvSpPr>
          <p:nvPr>
            <p:ph idx="1"/>
          </p:nvPr>
        </p:nvSpPr>
        <p:spPr/>
        <p:txBody>
          <a:bodyPr vert="horz" lIns="91440" tIns="45720" rIns="91440" bIns="45720" rtlCol="0" anchor="t">
            <a:normAutofit/>
          </a:bodyPr>
          <a:lstStyle/>
          <a:p>
            <a:r>
              <a:rPr lang="en-US">
                <a:latin typeface="Open Sans"/>
                <a:ea typeface="Open Sans"/>
                <a:cs typeface="Open Sans"/>
              </a:rPr>
              <a:t>Do you like solving hard technical problems and winning amazing prizes?</a:t>
            </a:r>
          </a:p>
          <a:p>
            <a:r>
              <a:rPr lang="en-US">
                <a:latin typeface="Open Sans"/>
                <a:ea typeface="Open Sans"/>
                <a:cs typeface="Open Sans"/>
              </a:rPr>
              <a:t>Go to </a:t>
            </a:r>
            <a:r>
              <a:rPr lang="en-US">
                <a:solidFill>
                  <a:srgbClr val="333333"/>
                </a:solidFill>
                <a:latin typeface="Open Sans"/>
                <a:ea typeface="Open Sans"/>
                <a:cs typeface="Open Sans"/>
                <a:hlinkClick r:id="rId2"/>
              </a:rPr>
              <a:t>dotnetconf.net/</a:t>
            </a:r>
            <a:r>
              <a:rPr lang="en-US" err="1">
                <a:solidFill>
                  <a:srgbClr val="333333"/>
                </a:solidFill>
                <a:latin typeface="Open Sans"/>
                <a:ea typeface="Open Sans"/>
                <a:cs typeface="Open Sans"/>
                <a:hlinkClick r:id="rId2"/>
              </a:rPr>
              <a:t>TreasureHunt</a:t>
            </a:r>
            <a:r>
              <a:rPr lang="en-US">
                <a:solidFill>
                  <a:srgbClr val="333333"/>
                </a:solidFill>
                <a:latin typeface="Open Sans"/>
                <a:ea typeface="Open Sans"/>
                <a:cs typeface="Open Sans"/>
              </a:rPr>
              <a:t> </a:t>
            </a:r>
            <a:r>
              <a:rPr lang="en-US">
                <a:latin typeface="Open Sans"/>
                <a:ea typeface="Open Sans"/>
                <a:cs typeface="Open Sans"/>
              </a:rPr>
              <a:t>and follow the clues</a:t>
            </a:r>
          </a:p>
          <a:p>
            <a:r>
              <a:rPr lang="en-US">
                <a:latin typeface="Open Sans"/>
                <a:ea typeface="Open Sans"/>
                <a:cs typeface="Open Sans"/>
              </a:rPr>
              <a:t>There will also be clues given throughout .NET Conf (that means you need to watch the whole event!)</a:t>
            </a:r>
            <a:endParaRPr lang="en-US"/>
          </a:p>
          <a:p>
            <a:r>
              <a:rPr lang="en-US">
                <a:latin typeface="Open Sans"/>
                <a:ea typeface="Open Sans"/>
                <a:cs typeface="Open Sans"/>
              </a:rPr>
              <a:t>All participants who complete the challenges will be entered to win the grand prizes (including Xbox One, $1500 gift card to MS Store, Star Wars Lego set, and more!)</a:t>
            </a:r>
          </a:p>
          <a:p>
            <a:endParaRPr lang="en-US">
              <a:latin typeface="Open Sans"/>
              <a:ea typeface="Open Sans"/>
              <a:cs typeface="Open Sans"/>
            </a:endParaRPr>
          </a:p>
        </p:txBody>
      </p:sp>
      <p:pic>
        <p:nvPicPr>
          <p:cNvPr id="5" name="Picture 5" descr="Diagram&#10;&#10;Description automatically generated">
            <a:extLst>
              <a:ext uri="{FF2B5EF4-FFF2-40B4-BE49-F238E27FC236}">
                <a16:creationId xmlns:a16="http://schemas.microsoft.com/office/drawing/2014/main" id="{BE7F5C0C-DF20-43E0-95DF-C60937AC6CB5}"/>
              </a:ext>
            </a:extLst>
          </p:cNvPr>
          <p:cNvPicPr>
            <a:picLocks noChangeAspect="1"/>
          </p:cNvPicPr>
          <p:nvPr/>
        </p:nvPicPr>
        <p:blipFill>
          <a:blip r:embed="rId3"/>
          <a:stretch>
            <a:fillRect/>
          </a:stretch>
        </p:blipFill>
        <p:spPr>
          <a:xfrm>
            <a:off x="8850702" y="5184102"/>
            <a:ext cx="2743200" cy="1435608"/>
          </a:xfrm>
          <a:prstGeom prst="rect">
            <a:avLst/>
          </a:prstGeom>
        </p:spPr>
      </p:pic>
    </p:spTree>
    <p:extLst>
      <p:ext uri="{BB962C8B-B14F-4D97-AF65-F5344CB8AC3E}">
        <p14:creationId xmlns:p14="http://schemas.microsoft.com/office/powerpoint/2010/main" val="279844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4086003"/>
            <a:ext cx="11100816" cy="225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FFFA6-9989-4172-8F8A-996ED12EA905}"/>
              </a:ext>
            </a:extLst>
          </p:cNvPr>
          <p:cNvSpPr>
            <a:spLocks noGrp="1"/>
          </p:cNvSpPr>
          <p:nvPr>
            <p:ph type="title"/>
          </p:nvPr>
        </p:nvSpPr>
        <p:spPr>
          <a:xfrm>
            <a:off x="838199" y="4272030"/>
            <a:ext cx="3515591" cy="1881559"/>
          </a:xfrm>
        </p:spPr>
        <p:txBody>
          <a:bodyPr>
            <a:normAutofit/>
          </a:bodyPr>
          <a:lstStyle/>
          <a:p>
            <a:r>
              <a:rPr lang="en-US" sz="3200">
                <a:solidFill>
                  <a:srgbClr val="FFFFFE"/>
                </a:solidFill>
                <a:latin typeface="Open Sans"/>
                <a:ea typeface="Open Sans"/>
                <a:cs typeface="Open Sans"/>
              </a:rPr>
              <a:t>Swag Bags &amp; Digital Swag</a:t>
            </a:r>
            <a:endParaRPr lang="en-US" sz="3200">
              <a:solidFill>
                <a:srgbClr val="FFFFFE"/>
              </a:solidFill>
            </a:endParaRPr>
          </a:p>
        </p:txBody>
      </p:sp>
      <p:pic>
        <p:nvPicPr>
          <p:cNvPr id="4" name="Picture 4" descr="A picture containing diagram&#10;&#10;Description automatically generated">
            <a:extLst>
              <a:ext uri="{FF2B5EF4-FFF2-40B4-BE49-F238E27FC236}">
                <a16:creationId xmlns:a16="http://schemas.microsoft.com/office/drawing/2014/main" id="{E1DBA248-5E2C-4E52-ADBD-5FC94CEE3808}"/>
              </a:ext>
            </a:extLst>
          </p:cNvPr>
          <p:cNvPicPr>
            <a:picLocks noChangeAspect="1"/>
          </p:cNvPicPr>
          <p:nvPr/>
        </p:nvPicPr>
        <p:blipFill>
          <a:blip r:embed="rId2"/>
          <a:stretch>
            <a:fillRect/>
          </a:stretch>
        </p:blipFill>
        <p:spPr>
          <a:xfrm>
            <a:off x="542545" y="661750"/>
            <a:ext cx="5428486" cy="2877097"/>
          </a:xfrm>
          <a:prstGeom prst="rect">
            <a:avLst/>
          </a:prstGeom>
        </p:spPr>
      </p:pic>
      <p:pic>
        <p:nvPicPr>
          <p:cNvPr id="5" name="Picture 5" descr="Graphical user interface, icon&#10;&#10;Description automatically generated">
            <a:extLst>
              <a:ext uri="{FF2B5EF4-FFF2-40B4-BE49-F238E27FC236}">
                <a16:creationId xmlns:a16="http://schemas.microsoft.com/office/drawing/2014/main" id="{374E4445-1D40-4097-957F-58DD6D28B598}"/>
              </a:ext>
            </a:extLst>
          </p:cNvPr>
          <p:cNvPicPr>
            <a:picLocks noChangeAspect="1"/>
          </p:cNvPicPr>
          <p:nvPr/>
        </p:nvPicPr>
        <p:blipFill>
          <a:blip r:embed="rId3"/>
          <a:stretch>
            <a:fillRect/>
          </a:stretch>
        </p:blipFill>
        <p:spPr>
          <a:xfrm>
            <a:off x="6220971" y="661750"/>
            <a:ext cx="5428484" cy="2877096"/>
          </a:xfrm>
          <a:prstGeom prst="rect">
            <a:avLst/>
          </a:prstGeom>
        </p:spPr>
      </p:pic>
      <p:sp>
        <p:nvSpPr>
          <p:cNvPr id="3" name="Content Placeholder 2">
            <a:extLst>
              <a:ext uri="{FF2B5EF4-FFF2-40B4-BE49-F238E27FC236}">
                <a16:creationId xmlns:a16="http://schemas.microsoft.com/office/drawing/2014/main" id="{CFCC8026-DD9C-4CA8-9188-24E258AADEAF}"/>
              </a:ext>
            </a:extLst>
          </p:cNvPr>
          <p:cNvSpPr>
            <a:spLocks noGrp="1"/>
          </p:cNvSpPr>
          <p:nvPr>
            <p:ph idx="1"/>
          </p:nvPr>
        </p:nvSpPr>
        <p:spPr>
          <a:xfrm>
            <a:off x="4353791" y="4272030"/>
            <a:ext cx="6823196" cy="1881559"/>
          </a:xfrm>
        </p:spPr>
        <p:txBody>
          <a:bodyPr vert="horz" lIns="91440" tIns="45720" rIns="91440" bIns="45720" rtlCol="0" anchor="ctr">
            <a:normAutofit/>
          </a:bodyPr>
          <a:lstStyle/>
          <a:p>
            <a:r>
              <a:rPr lang="en-US" sz="1700">
                <a:solidFill>
                  <a:srgbClr val="FFFFFE"/>
                </a:solidFill>
                <a:latin typeface="Open Sans"/>
                <a:ea typeface="Open Sans"/>
                <a:cs typeface="Open Sans"/>
              </a:rPr>
              <a:t>Step 1: Go to </a:t>
            </a:r>
            <a:r>
              <a:rPr lang="en-US" sz="1700">
                <a:solidFill>
                  <a:srgbClr val="FFFFFE"/>
                </a:solidFill>
                <a:latin typeface="Open Sans"/>
                <a:ea typeface="Open Sans"/>
                <a:cs typeface="Open Sans"/>
                <a:hlinkClick r:id="rId4"/>
              </a:rPr>
              <a:t>https://www.dotnetconf.net/swag</a:t>
            </a:r>
            <a:endParaRPr lang="en-US" sz="1700">
              <a:solidFill>
                <a:srgbClr val="FFFFFE"/>
              </a:solidFill>
              <a:latin typeface="Open Sans"/>
              <a:ea typeface="Open Sans"/>
              <a:cs typeface="Open Sans"/>
            </a:endParaRPr>
          </a:p>
          <a:p>
            <a:r>
              <a:rPr lang="en-US" sz="1700">
                <a:solidFill>
                  <a:srgbClr val="FFFFFE"/>
                </a:solidFill>
                <a:latin typeface="Open Sans"/>
                <a:ea typeface="Open Sans"/>
                <a:cs typeface="Open Sans"/>
              </a:rPr>
              <a:t>Step 2: Check out all the cool, free digital swag!</a:t>
            </a:r>
          </a:p>
          <a:p>
            <a:r>
              <a:rPr lang="en-US" sz="1700">
                <a:solidFill>
                  <a:srgbClr val="FFFFFE"/>
                </a:solidFill>
                <a:latin typeface="Open Sans"/>
                <a:ea typeface="Open Sans"/>
                <a:cs typeface="Open Sans"/>
              </a:rPr>
              <a:t>Step 3: Complete the form to win one of twenty epic swag bags</a:t>
            </a:r>
          </a:p>
          <a:p>
            <a:r>
              <a:rPr lang="en-US" sz="1700">
                <a:solidFill>
                  <a:srgbClr val="FFFFFE"/>
                </a:solidFill>
                <a:latin typeface="Open Sans"/>
                <a:ea typeface="Open Sans"/>
                <a:cs typeface="Open Sans"/>
              </a:rPr>
              <a:t>What do I get? Incredible prizes from our generous sponsors and includes software licenses, t-shirts, hoodies, socks, gift cards and more!</a:t>
            </a:r>
          </a:p>
        </p:txBody>
      </p:sp>
    </p:spTree>
    <p:extLst>
      <p:ext uri="{BB962C8B-B14F-4D97-AF65-F5344CB8AC3E}">
        <p14:creationId xmlns:p14="http://schemas.microsoft.com/office/powerpoint/2010/main" val="80718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295E-A92D-421E-A585-411E2CFC1DE7}"/>
              </a:ext>
            </a:extLst>
          </p:cNvPr>
          <p:cNvSpPr>
            <a:spLocks noGrp="1"/>
          </p:cNvSpPr>
          <p:nvPr>
            <p:ph type="title"/>
          </p:nvPr>
        </p:nvSpPr>
        <p:spPr/>
        <p:txBody>
          <a:bodyPr/>
          <a:lstStyle/>
          <a:p>
            <a:r>
              <a:rPr lang="en-US"/>
              <a:t>.NET Foundation merch</a:t>
            </a:r>
          </a:p>
        </p:txBody>
      </p:sp>
      <p:sp>
        <p:nvSpPr>
          <p:cNvPr id="3" name="Content Placeholder 2">
            <a:extLst>
              <a:ext uri="{FF2B5EF4-FFF2-40B4-BE49-F238E27FC236}">
                <a16:creationId xmlns:a16="http://schemas.microsoft.com/office/drawing/2014/main" id="{5BAE5BAA-941C-4780-94ED-002D5790E0B7}"/>
              </a:ext>
            </a:extLst>
          </p:cNvPr>
          <p:cNvSpPr>
            <a:spLocks noGrp="1"/>
          </p:cNvSpPr>
          <p:nvPr>
            <p:ph idx="1"/>
          </p:nvPr>
        </p:nvSpPr>
        <p:spPr/>
        <p:txBody>
          <a:bodyPr>
            <a:normAutofit/>
          </a:bodyPr>
          <a:lstStyle/>
          <a:p>
            <a:r>
              <a:rPr lang="en-US"/>
              <a:t>Check out </a:t>
            </a:r>
            <a:r>
              <a:rPr lang="en-US">
                <a:hlinkClick r:id="rId2"/>
              </a:rPr>
              <a:t>store.dotnetfoundation.org</a:t>
            </a:r>
            <a:r>
              <a:rPr lang="en-US"/>
              <a:t> </a:t>
            </a:r>
          </a:p>
          <a:p>
            <a:pPr lvl="1"/>
            <a:r>
              <a:rPr lang="en-US"/>
              <a:t>Dotnet-bot replica belt</a:t>
            </a:r>
          </a:p>
          <a:p>
            <a:pPr lvl="1"/>
            <a:r>
              <a:rPr lang="en-US"/>
              <a:t>Blue light canceling glasses</a:t>
            </a:r>
          </a:p>
          <a:p>
            <a:pPr lvl="1"/>
            <a:r>
              <a:rPr lang="en-US"/>
              <a:t>Shoelaces</a:t>
            </a:r>
          </a:p>
          <a:p>
            <a:pPr lvl="1"/>
            <a:r>
              <a:rPr lang="en-US"/>
              <a:t>Scrunchies</a:t>
            </a:r>
          </a:p>
          <a:p>
            <a:pPr lvl="1"/>
            <a:r>
              <a:rPr lang="en-US"/>
              <a:t>Mouse pads</a:t>
            </a:r>
          </a:p>
          <a:p>
            <a:r>
              <a:rPr lang="en-US"/>
              <a:t>Attendees will get a gift card for:</a:t>
            </a:r>
          </a:p>
          <a:p>
            <a:pPr lvl="1"/>
            <a:r>
              <a:rPr lang="en-US"/>
              <a:t>Getting their question asked live on the broadcast </a:t>
            </a:r>
          </a:p>
          <a:p>
            <a:pPr lvl="1"/>
            <a:r>
              <a:rPr lang="en-US"/>
              <a:t>Answering a trivia question correctly at the virtual attendee party</a:t>
            </a:r>
          </a:p>
        </p:txBody>
      </p:sp>
      <p:pic>
        <p:nvPicPr>
          <p:cNvPr id="1026" name="Picture 2" descr=".NET Foundation">
            <a:extLst>
              <a:ext uri="{FF2B5EF4-FFF2-40B4-BE49-F238E27FC236}">
                <a16:creationId xmlns:a16="http://schemas.microsoft.com/office/drawing/2014/main" id="{4576F654-6E92-42BD-B366-793C6E964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447" y="317502"/>
            <a:ext cx="1420808" cy="14208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7E7F441-2033-40E2-A9A7-C4BD059D5EF3}"/>
              </a:ext>
            </a:extLst>
          </p:cNvPr>
          <p:cNvGrpSpPr/>
          <p:nvPr/>
        </p:nvGrpSpPr>
        <p:grpSpPr>
          <a:xfrm>
            <a:off x="4462112" y="3108393"/>
            <a:ext cx="4469689" cy="983857"/>
            <a:chOff x="1020973" y="2236352"/>
            <a:chExt cx="4469689" cy="983857"/>
          </a:xfrm>
        </p:grpSpPr>
        <p:pic>
          <p:nvPicPr>
            <p:cNvPr id="8" name="Picture 4" descr="A close up of a device&#10;&#10;Description automatically generated">
              <a:extLst>
                <a:ext uri="{FF2B5EF4-FFF2-40B4-BE49-F238E27FC236}">
                  <a16:creationId xmlns:a16="http://schemas.microsoft.com/office/drawing/2014/main" id="{E40872AF-6BF6-45D2-A76A-0318B04D3829}"/>
                </a:ext>
              </a:extLst>
            </p:cNvPr>
            <p:cNvPicPr>
              <a:picLocks noChangeAspect="1"/>
            </p:cNvPicPr>
            <p:nvPr/>
          </p:nvPicPr>
          <p:blipFill>
            <a:blip r:embed="rId4"/>
            <a:stretch>
              <a:fillRect/>
            </a:stretch>
          </p:blipFill>
          <p:spPr>
            <a:xfrm>
              <a:off x="1020973" y="2236352"/>
              <a:ext cx="4469689" cy="983857"/>
            </a:xfrm>
            <a:prstGeom prst="rect">
              <a:avLst/>
            </a:prstGeom>
          </p:spPr>
        </p:pic>
        <p:pic>
          <p:nvPicPr>
            <p:cNvPr id="9" name="Picture 5" descr="A picture containing drawing&#10;&#10;Description automatically generated">
              <a:extLst>
                <a:ext uri="{FF2B5EF4-FFF2-40B4-BE49-F238E27FC236}">
                  <a16:creationId xmlns:a16="http://schemas.microsoft.com/office/drawing/2014/main" id="{3E6500EB-E87A-4042-B422-D52F0BED3092}"/>
                </a:ext>
              </a:extLst>
            </p:cNvPr>
            <p:cNvPicPr>
              <a:picLocks noChangeAspect="1"/>
            </p:cNvPicPr>
            <p:nvPr/>
          </p:nvPicPr>
          <p:blipFill>
            <a:blip r:embed="rId5"/>
            <a:stretch>
              <a:fillRect/>
            </a:stretch>
          </p:blipFill>
          <p:spPr>
            <a:xfrm rot="-120000">
              <a:off x="2166638" y="2387776"/>
              <a:ext cx="510487" cy="505159"/>
            </a:xfrm>
            <a:prstGeom prst="rect">
              <a:avLst/>
            </a:prstGeom>
          </p:spPr>
        </p:pic>
        <p:sp>
          <p:nvSpPr>
            <p:cNvPr id="10" name="Rectangle 9">
              <a:extLst>
                <a:ext uri="{FF2B5EF4-FFF2-40B4-BE49-F238E27FC236}">
                  <a16:creationId xmlns:a16="http://schemas.microsoft.com/office/drawing/2014/main" id="{F05BE9BC-41A9-4DA2-B27A-D4A2261A4D68}"/>
                </a:ext>
              </a:extLst>
            </p:cNvPr>
            <p:cNvSpPr/>
            <p:nvPr/>
          </p:nvSpPr>
          <p:spPr>
            <a:xfrm>
              <a:off x="2881136" y="2486890"/>
              <a:ext cx="2365929" cy="415636"/>
            </a:xfrm>
            <a:prstGeom prst="rect">
              <a:avLst/>
            </a:prstGeom>
            <a:solidFill>
              <a:srgbClr val="BEB3E8"/>
            </a:solidFill>
            <a:ln>
              <a:solidFill>
                <a:srgbClr val="BEB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2AAF2B-B4BE-41BD-A155-38AFE4FEF045}"/>
                </a:ext>
              </a:extLst>
            </p:cNvPr>
            <p:cNvSpPr/>
            <p:nvPr/>
          </p:nvSpPr>
          <p:spPr>
            <a:xfrm>
              <a:off x="1245710" y="2486889"/>
              <a:ext cx="683779" cy="412042"/>
            </a:xfrm>
            <a:prstGeom prst="rect">
              <a:avLst/>
            </a:prstGeom>
            <a:solidFill>
              <a:srgbClr val="BEB3E8"/>
            </a:solidFill>
            <a:ln>
              <a:solidFill>
                <a:srgbClr val="BEB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Blue Light Blocking Glasses">
            <a:extLst>
              <a:ext uri="{FF2B5EF4-FFF2-40B4-BE49-F238E27FC236}">
                <a16:creationId xmlns:a16="http://schemas.microsoft.com/office/drawing/2014/main" id="{0F7BE78A-5680-4193-8B8D-2BAB2750D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86" y="2040283"/>
            <a:ext cx="2305050" cy="1000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T Glasses Case">
            <a:extLst>
              <a:ext uri="{FF2B5EF4-FFF2-40B4-BE49-F238E27FC236}">
                <a16:creationId xmlns:a16="http://schemas.microsoft.com/office/drawing/2014/main" id="{3B827565-9D69-4787-910C-5FDF1A2FEA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829" b="16194"/>
          <a:stretch/>
        </p:blipFill>
        <p:spPr bwMode="auto">
          <a:xfrm>
            <a:off x="9332190" y="3108393"/>
            <a:ext cx="2246347" cy="150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22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106829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ReactiveUI</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1" name="Rectangle 30"/>
                    <p:cNvSpPr/>
                    <p:nvPr/>
                  </p:nvSpPr>
                  <p:spPr>
                    <a:xfrm>
                      <a:off x="7084674" y="6584591"/>
                      <a:ext cx="155792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MahApps.Metro</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2" name="Rectangle 31"/>
                    <p:cNvSpPr/>
                    <p:nvPr/>
                  </p:nvSpPr>
                  <p:spPr>
                    <a:xfrm>
                      <a:off x="6999020" y="6084517"/>
                      <a:ext cx="13186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Kerberos.NET</a:t>
                      </a:r>
                    </a:p>
                  </p:txBody>
                </p:sp>
                <p:sp>
                  <p:nvSpPr>
                    <p:cNvPr id="34" name="Rectangle 33"/>
                    <p:cNvSpPr/>
                    <p:nvPr/>
                  </p:nvSpPr>
                  <p:spPr>
                    <a:xfrm>
                      <a:off x="9336324" y="2220322"/>
                      <a:ext cx="74769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Esquio</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220808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Nerdbank.GitVersioning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66507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lang="en-US" sz="146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Verify</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 name="Rectangle 42"/>
                    <p:cNvSpPr/>
                    <p:nvPr/>
                  </p:nvSpPr>
                  <p:spPr>
                    <a:xfrm>
                      <a:off x="1414037" y="2680213"/>
                      <a:ext cx="58684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Polly</a:t>
                      </a: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120396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lang="en-US" sz="146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ImageSharp</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15515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FluentValidation</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888861"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Coverlet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1345001"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 Trends</a:t>
                      </a:r>
                    </a:p>
                  </p:txBody>
                </p:sp>
                <p:sp>
                  <p:nvSpPr>
                    <p:cNvPr id="59" name="Rectangle 58"/>
                    <p:cNvSpPr/>
                    <p:nvPr/>
                  </p:nvSpPr>
                  <p:spPr>
                    <a:xfrm>
                      <a:off x="2107812" y="178774"/>
                      <a:ext cx="142781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Docker.DotNet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516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0ECE-CFB2-4367-A8E6-AEDD59F75EEA}"/>
              </a:ext>
            </a:extLst>
          </p:cNvPr>
          <p:cNvSpPr>
            <a:spLocks noGrp="1"/>
          </p:cNvSpPr>
          <p:nvPr>
            <p:ph type="title"/>
          </p:nvPr>
        </p:nvSpPr>
        <p:spPr>
          <a:xfrm>
            <a:off x="838200" y="365125"/>
            <a:ext cx="5393361" cy="1325563"/>
          </a:xfrm>
        </p:spPr>
        <p:txBody>
          <a:bodyPr>
            <a:normAutofit/>
          </a:bodyPr>
          <a:lstStyle/>
          <a:p>
            <a:r>
              <a:rPr lang="en-US"/>
              <a:t>Mod the dotnet-bot</a:t>
            </a:r>
          </a:p>
        </p:txBody>
      </p:sp>
      <p:pic>
        <p:nvPicPr>
          <p:cNvPr id="4" name="Picture 2" descr=".NET Foundation">
            <a:extLst>
              <a:ext uri="{FF2B5EF4-FFF2-40B4-BE49-F238E27FC236}">
                <a16:creationId xmlns:a16="http://schemas.microsoft.com/office/drawing/2014/main" id="{09257FB1-ED49-4A9D-95C6-2EBC3F7EB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9256" y="317502"/>
            <a:ext cx="1420808" cy="142080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C62BC75F-9CE0-450B-A0DD-A3FE569DF697}"/>
              </a:ext>
            </a:extLst>
          </p:cNvPr>
          <p:cNvSpPr>
            <a:spLocks noGrp="1"/>
          </p:cNvSpPr>
          <p:nvPr>
            <p:ph idx="1"/>
          </p:nvPr>
        </p:nvSpPr>
        <p:spPr>
          <a:xfrm>
            <a:off x="838200" y="1368426"/>
            <a:ext cx="7236041" cy="740022"/>
          </a:xfrm>
        </p:spPr>
        <p:txBody>
          <a:bodyPr/>
          <a:lstStyle/>
          <a:p>
            <a:pPr marL="0" indent="0">
              <a:buNone/>
            </a:pPr>
            <a:r>
              <a:rPr lang="en-US"/>
              <a:t>Create your own coding companion</a:t>
            </a:r>
          </a:p>
        </p:txBody>
      </p:sp>
      <p:pic>
        <p:nvPicPr>
          <p:cNvPr id="11" name="Picture 10">
            <a:extLst>
              <a:ext uri="{FF2B5EF4-FFF2-40B4-BE49-F238E27FC236}">
                <a16:creationId xmlns:a16="http://schemas.microsoft.com/office/drawing/2014/main" id="{2E93A48B-7FB3-478C-A10D-0528F7C89FEE}"/>
              </a:ext>
            </a:extLst>
          </p:cNvPr>
          <p:cNvPicPr>
            <a:picLocks noChangeAspect="1"/>
          </p:cNvPicPr>
          <p:nvPr/>
        </p:nvPicPr>
        <p:blipFill>
          <a:blip r:embed="rId3"/>
          <a:stretch>
            <a:fillRect/>
          </a:stretch>
        </p:blipFill>
        <p:spPr>
          <a:xfrm>
            <a:off x="1939891" y="2290719"/>
            <a:ext cx="8387742" cy="4455400"/>
          </a:xfrm>
          <a:prstGeom prst="rect">
            <a:avLst/>
          </a:prstGeom>
        </p:spPr>
      </p:pic>
      <p:sp>
        <p:nvSpPr>
          <p:cNvPr id="21" name="TextBox 20">
            <a:extLst>
              <a:ext uri="{FF2B5EF4-FFF2-40B4-BE49-F238E27FC236}">
                <a16:creationId xmlns:a16="http://schemas.microsoft.com/office/drawing/2014/main" id="{0118050E-5FC3-4AAC-A82A-0B3C71225347}"/>
              </a:ext>
            </a:extLst>
          </p:cNvPr>
          <p:cNvSpPr txBox="1"/>
          <p:nvPr/>
        </p:nvSpPr>
        <p:spPr>
          <a:xfrm>
            <a:off x="6797851" y="816823"/>
            <a:ext cx="3374203" cy="369332"/>
          </a:xfrm>
          <a:prstGeom prst="rect">
            <a:avLst/>
          </a:prstGeom>
          <a:noFill/>
        </p:spPr>
        <p:txBody>
          <a:bodyPr wrap="square">
            <a:spAutoFit/>
          </a:bodyPr>
          <a:lstStyle/>
          <a:p>
            <a:r>
              <a:rPr lang="en-US">
                <a:hlinkClick r:id="rId4"/>
              </a:rPr>
              <a:t>https://mod-dotnet-bot.net/</a:t>
            </a:r>
            <a:r>
              <a:rPr lang="en-US"/>
              <a:t> </a:t>
            </a:r>
          </a:p>
        </p:txBody>
      </p:sp>
    </p:spTree>
    <p:extLst>
      <p:ext uri="{BB962C8B-B14F-4D97-AF65-F5344CB8AC3E}">
        <p14:creationId xmlns:p14="http://schemas.microsoft.com/office/powerpoint/2010/main" val="163072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429021-0C8F-4014-9B60-2E87B1E5898B}"/>
              </a:ext>
            </a:extLst>
          </p:cNvPr>
          <p:cNvSpPr>
            <a:spLocks noGrp="1"/>
          </p:cNvSpPr>
          <p:nvPr>
            <p:ph type="title"/>
          </p:nvPr>
        </p:nvSpPr>
        <p:spPr>
          <a:xfrm>
            <a:off x="481013" y="3752849"/>
            <a:ext cx="3591676" cy="2452687"/>
          </a:xfrm>
        </p:spPr>
        <p:txBody>
          <a:bodyPr anchor="ctr">
            <a:normAutofit/>
          </a:bodyPr>
          <a:lstStyle/>
          <a:p>
            <a:r>
              <a:rPr lang="en-US" sz="3600"/>
              <a:t>Community-run virtual events</a:t>
            </a:r>
          </a:p>
        </p:txBody>
      </p:sp>
      <p:pic>
        <p:nvPicPr>
          <p:cNvPr id="2" name="Picture 1">
            <a:extLst>
              <a:ext uri="{FF2B5EF4-FFF2-40B4-BE49-F238E27FC236}">
                <a16:creationId xmlns:a16="http://schemas.microsoft.com/office/drawing/2014/main" id="{270C57BC-7DE4-4F36-9792-EC526D966A6B}"/>
              </a:ext>
            </a:extLst>
          </p:cNvPr>
          <p:cNvPicPr>
            <a:picLocks noChangeAspect="1"/>
          </p:cNvPicPr>
          <p:nvPr/>
        </p:nvPicPr>
        <p:blipFill rotWithShape="1">
          <a:blip r:embed="rId2"/>
          <a:srcRect b="1604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0BA46662-B488-4F61-9BB2-07695A652B76}"/>
              </a:ext>
            </a:extLst>
          </p:cNvPr>
          <p:cNvSpPr>
            <a:spLocks noGrp="1"/>
          </p:cNvSpPr>
          <p:nvPr>
            <p:ph idx="1"/>
          </p:nvPr>
        </p:nvSpPr>
        <p:spPr>
          <a:xfrm>
            <a:off x="4225574" y="4022808"/>
            <a:ext cx="7485413" cy="2452687"/>
          </a:xfrm>
        </p:spPr>
        <p:txBody>
          <a:bodyPr anchor="ctr">
            <a:normAutofit/>
          </a:bodyPr>
          <a:lstStyle/>
          <a:p>
            <a:r>
              <a:rPr lang="en-US" sz="1800" b="0" i="0">
                <a:effectLst/>
                <a:latin typeface="+mn-lt"/>
              </a:rPr>
              <a:t>The learning doesn’t stop this week! Attend a community virtual event.</a:t>
            </a:r>
          </a:p>
          <a:p>
            <a:r>
              <a:rPr lang="en-US" sz="1800" b="0" i="0">
                <a:effectLst/>
                <a:latin typeface="+mn-lt"/>
              </a:rPr>
              <a:t>.NET Foundation is supporting community-run virtual events to help spread the word about .NET</a:t>
            </a:r>
          </a:p>
          <a:p>
            <a:r>
              <a:rPr lang="en-US" sz="1800" i="0">
                <a:effectLst/>
                <a:latin typeface="+mn-lt"/>
              </a:rPr>
              <a:t>Events run between November 13, 2020 and January 31, 2021</a:t>
            </a:r>
          </a:p>
          <a:p>
            <a:endParaRPr lang="en-US" sz="1800">
              <a:latin typeface="+mn-lt"/>
            </a:endParaRPr>
          </a:p>
        </p:txBody>
      </p:sp>
      <p:sp>
        <p:nvSpPr>
          <p:cNvPr id="6" name="TextBox 5">
            <a:extLst>
              <a:ext uri="{FF2B5EF4-FFF2-40B4-BE49-F238E27FC236}">
                <a16:creationId xmlns:a16="http://schemas.microsoft.com/office/drawing/2014/main" id="{CD8D81A6-2EAE-4872-B2AC-BE0DA306E270}"/>
              </a:ext>
            </a:extLst>
          </p:cNvPr>
          <p:cNvSpPr txBox="1"/>
          <p:nvPr/>
        </p:nvSpPr>
        <p:spPr>
          <a:xfrm>
            <a:off x="3048000" y="3653476"/>
            <a:ext cx="6096000" cy="369332"/>
          </a:xfrm>
          <a:prstGeom prst="rect">
            <a:avLst/>
          </a:prstGeom>
          <a:noFill/>
        </p:spPr>
        <p:txBody>
          <a:bodyPr wrap="square">
            <a:spAutoFit/>
          </a:bodyPr>
          <a:lstStyle/>
          <a:p>
            <a:pPr algn="ctr"/>
            <a:r>
              <a:rPr lang="en-US">
                <a:hlinkClick r:id="rId3"/>
              </a:rPr>
              <a:t>www.dotnetconf.net/local-events</a:t>
            </a:r>
            <a:r>
              <a:rPr lang="en-US"/>
              <a:t> </a:t>
            </a:r>
          </a:p>
        </p:txBody>
      </p:sp>
      <p:pic>
        <p:nvPicPr>
          <p:cNvPr id="8" name="Picture 2" descr=".NET Foundation">
            <a:extLst>
              <a:ext uri="{FF2B5EF4-FFF2-40B4-BE49-F238E27FC236}">
                <a16:creationId xmlns:a16="http://schemas.microsoft.com/office/drawing/2014/main" id="{ECD24441-F01E-4B9A-96C1-F86B94CB0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9104" y="5249151"/>
            <a:ext cx="1420808" cy="142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93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FE2D22C-409B-48AF-B24F-7988A8F7F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11434-4469-4256-B519-DE2518671932}"/>
              </a:ext>
            </a:extLst>
          </p:cNvPr>
          <p:cNvSpPr>
            <a:spLocks noGrp="1"/>
          </p:cNvSpPr>
          <p:nvPr>
            <p:ph type="title"/>
          </p:nvPr>
        </p:nvSpPr>
        <p:spPr>
          <a:xfrm>
            <a:off x="5764783" y="349664"/>
            <a:ext cx="5845571" cy="1638377"/>
          </a:xfrm>
        </p:spPr>
        <p:txBody>
          <a:bodyPr vert="horz" lIns="91440" tIns="45720" rIns="91440" bIns="45720" rtlCol="0" anchor="b">
            <a:normAutofit/>
          </a:bodyPr>
          <a:lstStyle/>
          <a:p>
            <a:r>
              <a:rPr lang="en-US" sz="4800">
                <a:solidFill>
                  <a:schemeClr val="tx1"/>
                </a:solidFill>
                <a:latin typeface="+mj-lt"/>
                <a:ea typeface="+mj-ea"/>
                <a:cs typeface="+mj-cs"/>
              </a:rPr>
              <a:t>Special Edition CODE Magazine</a:t>
            </a:r>
          </a:p>
        </p:txBody>
      </p:sp>
      <p:sp>
        <p:nvSpPr>
          <p:cNvPr id="139" name="Rectangle 13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6245689-656C-40B0-8411-D2A87DEB19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61"/>
          <a:stretch/>
        </p:blipFill>
        <p:spPr bwMode="auto">
          <a:xfrm>
            <a:off x="535110"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4E23CC-36A8-4FDC-994B-59172805F285}"/>
              </a:ext>
            </a:extLst>
          </p:cNvPr>
          <p:cNvSpPr txBox="1"/>
          <p:nvPr/>
        </p:nvSpPr>
        <p:spPr>
          <a:xfrm>
            <a:off x="5461140" y="2620641"/>
            <a:ext cx="6142872" cy="3023702"/>
          </a:xfrm>
          <a:prstGeom prst="rect">
            <a:avLst/>
          </a:prstGeom>
        </p:spPr>
        <p:txBody>
          <a:bodyPr vert="horz" lIns="91440" tIns="45720" rIns="91440" bIns="45720" rtlCol="0" anchor="ctr">
            <a:normAutofit/>
          </a:bodyPr>
          <a:lstStyle/>
          <a:p>
            <a:pPr>
              <a:lnSpc>
                <a:spcPct val="90000"/>
              </a:lnSpc>
              <a:spcAft>
                <a:spcPts val="600"/>
              </a:spcAft>
            </a:pPr>
            <a:r>
              <a:rPr lang="en-US" sz="2400"/>
              <a:t>Everything you need to know about .NET 5 written by .NET team members &amp; experts</a:t>
            </a:r>
          </a:p>
          <a:p>
            <a:pPr indent="-228600">
              <a:lnSpc>
                <a:spcPct val="90000"/>
              </a:lnSpc>
              <a:spcAft>
                <a:spcPts val="600"/>
              </a:spcAft>
              <a:buFont typeface="Arial" panose="020B0604020202020204" pitchFamily="34" charset="0"/>
              <a:buChar char="•"/>
            </a:pPr>
            <a:endParaRPr lang="en-US" sz="2400"/>
          </a:p>
          <a:p>
            <a:pPr>
              <a:lnSpc>
                <a:spcPct val="90000"/>
              </a:lnSpc>
              <a:spcAft>
                <a:spcPts val="600"/>
              </a:spcAft>
            </a:pPr>
            <a:r>
              <a:rPr lang="en-US" sz="2400"/>
              <a:t>Online and available for free: </a:t>
            </a:r>
            <a:br>
              <a:rPr lang="en-US" sz="2400"/>
            </a:br>
            <a:r>
              <a:rPr lang="en-US" sz="2400" u="sng">
                <a:effectLst/>
                <a:hlinkClick r:id="rId3"/>
              </a:rPr>
              <a:t>aka.ms/dotnet5-CodeMag</a:t>
            </a:r>
            <a:r>
              <a:rPr lang="en-US" sz="2400" u="sng">
                <a:effectLst/>
              </a:rPr>
              <a:t> </a:t>
            </a:r>
            <a:endParaRPr lang="en-US" sz="2400"/>
          </a:p>
          <a:p>
            <a:pPr indent="-228600">
              <a:lnSpc>
                <a:spcPct val="90000"/>
              </a:lnSpc>
              <a:spcAft>
                <a:spcPts val="600"/>
              </a:spcAft>
              <a:buFont typeface="Arial" panose="020B0604020202020204" pitchFamily="34" charset="0"/>
              <a:buChar char="•"/>
            </a:pPr>
            <a:endParaRPr lang="en-US" sz="2400"/>
          </a:p>
        </p:txBody>
      </p:sp>
    </p:spTree>
    <p:extLst>
      <p:ext uri="{BB962C8B-B14F-4D97-AF65-F5344CB8AC3E}">
        <p14:creationId xmlns:p14="http://schemas.microsoft.com/office/powerpoint/2010/main" val="2351420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435350E5-0AC9-A140-948F-2C9FC801E399}"/>
              </a:ext>
            </a:extLst>
          </p:cNvPr>
          <p:cNvPicPr>
            <a:picLocks noChangeAspect="1"/>
          </p:cNvPicPr>
          <p:nvPr/>
        </p:nvPicPr>
        <p:blipFill>
          <a:blip r:embed="rId3"/>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92206497-170D-684B-BC6C-C5AADD138DA3}"/>
              </a:ext>
            </a:extLst>
          </p:cNvPr>
          <p:cNvSpPr>
            <a:spLocks noGrp="1"/>
          </p:cNvSpPr>
          <p:nvPr>
            <p:ph type="title"/>
          </p:nvPr>
        </p:nvSpPr>
        <p:spPr>
          <a:xfrm>
            <a:off x="729415" y="3495396"/>
            <a:ext cx="4662020" cy="2272464"/>
          </a:xfrm>
          <a:solidFill>
            <a:schemeClr val="accent2"/>
          </a:solidFill>
        </p:spPr>
        <p:txBody>
          <a:bodyPr anchor="ctr">
            <a:normAutofit/>
          </a:bodyPr>
          <a:lstStyle/>
          <a:p>
            <a:pPr algn="ctr"/>
            <a:r>
              <a:rPr lang="en-US" sz="3200">
                <a:solidFill>
                  <a:schemeClr val="accent2">
                    <a:lumMod val="50000"/>
                  </a:schemeClr>
                </a:solidFill>
              </a:rPr>
              <a:t>Microsoft Learn </a:t>
            </a:r>
            <a:br>
              <a:rPr lang="en-US" sz="3200">
                <a:solidFill>
                  <a:schemeClr val="accent2">
                    <a:lumMod val="50000"/>
                  </a:schemeClr>
                </a:solidFill>
              </a:rPr>
            </a:br>
            <a:r>
              <a:rPr lang="en-US" sz="3200">
                <a:solidFill>
                  <a:schemeClr val="accent2">
                    <a:lumMod val="50000"/>
                  </a:schemeClr>
                </a:solidFill>
              </a:rPr>
              <a:t>for .NET</a:t>
            </a:r>
            <a:br>
              <a:rPr lang="en-US" sz="3200">
                <a:solidFill>
                  <a:schemeClr val="accent2">
                    <a:lumMod val="50000"/>
                  </a:schemeClr>
                </a:solidFill>
              </a:rPr>
            </a:br>
            <a:r>
              <a:rPr lang="en-US" sz="2000">
                <a:solidFill>
                  <a:schemeClr val="accent2">
                    <a:lumMod val="50000"/>
                  </a:schemeClr>
                </a:solidFill>
              </a:rPr>
              <a:t>Discover your path</a:t>
            </a:r>
            <a:endParaRPr lang="en-US" sz="3200">
              <a:solidFill>
                <a:schemeClr val="accent2">
                  <a:lumMod val="50000"/>
                </a:schemeClr>
              </a:solidFill>
            </a:endParaRPr>
          </a:p>
        </p:txBody>
      </p:sp>
      <p:sp>
        <p:nvSpPr>
          <p:cNvPr id="10" name="Text Placeholder 2">
            <a:extLst>
              <a:ext uri="{FF2B5EF4-FFF2-40B4-BE49-F238E27FC236}">
                <a16:creationId xmlns:a16="http://schemas.microsoft.com/office/drawing/2014/main" id="{C78B8D1E-4087-4248-BF2D-CDA30861295F}"/>
              </a:ext>
            </a:extLst>
          </p:cNvPr>
          <p:cNvSpPr>
            <a:spLocks noGrp="1"/>
          </p:cNvSpPr>
          <p:nvPr>
            <p:ph type="body" idx="1"/>
          </p:nvPr>
        </p:nvSpPr>
        <p:spPr>
          <a:xfrm>
            <a:off x="729415" y="5967528"/>
            <a:ext cx="5042851" cy="593026"/>
          </a:xfrm>
        </p:spPr>
        <p:txBody>
          <a:bodyPr>
            <a:normAutofit/>
          </a:bodyPr>
          <a:lstStyle/>
          <a:p>
            <a:pPr algn="ctr"/>
            <a:r>
              <a:rPr lang="en-US">
                <a:solidFill>
                  <a:schemeClr val="bg1">
                    <a:lumMod val="40000"/>
                    <a:lumOff val="60000"/>
                  </a:schemeClr>
                </a:solidFill>
              </a:rPr>
              <a:t>aka.ms/mslearn-dotnet</a:t>
            </a:r>
          </a:p>
        </p:txBody>
      </p:sp>
      <p:sp>
        <p:nvSpPr>
          <p:cNvPr id="7" name="Text Placeholder 2">
            <a:extLst>
              <a:ext uri="{FF2B5EF4-FFF2-40B4-BE49-F238E27FC236}">
                <a16:creationId xmlns:a16="http://schemas.microsoft.com/office/drawing/2014/main" id="{47E62D4A-01E5-4B24-9F88-2C319E4630EC}"/>
              </a:ext>
            </a:extLst>
          </p:cNvPr>
          <p:cNvSpPr txBox="1">
            <a:spLocks/>
          </p:cNvSpPr>
          <p:nvPr/>
        </p:nvSpPr>
        <p:spPr>
          <a:xfrm>
            <a:off x="7346483" y="5967528"/>
            <a:ext cx="3570186" cy="5930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a:solidFill>
                  <a:schemeClr val="bg1">
                    <a:lumMod val="40000"/>
                    <a:lumOff val="60000"/>
                  </a:schemeClr>
                </a:solidFill>
              </a:rPr>
              <a:t>aka.ms/</a:t>
            </a:r>
            <a:r>
              <a:rPr lang="en-US" err="1">
                <a:solidFill>
                  <a:schemeClr val="bg1">
                    <a:lumMod val="40000"/>
                    <a:lumOff val="60000"/>
                  </a:schemeClr>
                </a:solidFill>
              </a:rPr>
              <a:t>dotnetskills</a:t>
            </a:r>
            <a:endParaRPr lang="en-US">
              <a:solidFill>
                <a:schemeClr val="bg1">
                  <a:lumMod val="40000"/>
                  <a:lumOff val="60000"/>
                </a:schemeClr>
              </a:solidFill>
            </a:endParaRPr>
          </a:p>
        </p:txBody>
      </p:sp>
      <p:pic>
        <p:nvPicPr>
          <p:cNvPr id="4" name="Picture 3">
            <a:extLst>
              <a:ext uri="{FF2B5EF4-FFF2-40B4-BE49-F238E27FC236}">
                <a16:creationId xmlns:a16="http://schemas.microsoft.com/office/drawing/2014/main" id="{C9C6E0B9-577D-4C23-8FE6-3DE7F0CC35C9}"/>
              </a:ext>
            </a:extLst>
          </p:cNvPr>
          <p:cNvPicPr>
            <a:picLocks noChangeAspect="1"/>
          </p:cNvPicPr>
          <p:nvPr/>
        </p:nvPicPr>
        <p:blipFill>
          <a:blip r:embed="rId4"/>
          <a:stretch>
            <a:fillRect/>
          </a:stretch>
        </p:blipFill>
        <p:spPr>
          <a:xfrm>
            <a:off x="6800566" y="4652516"/>
            <a:ext cx="4662020" cy="1115344"/>
          </a:xfrm>
          <a:prstGeom prst="rect">
            <a:avLst/>
          </a:prstGeom>
        </p:spPr>
      </p:pic>
      <p:pic>
        <p:nvPicPr>
          <p:cNvPr id="5" name="Picture 4">
            <a:extLst>
              <a:ext uri="{FF2B5EF4-FFF2-40B4-BE49-F238E27FC236}">
                <a16:creationId xmlns:a16="http://schemas.microsoft.com/office/drawing/2014/main" id="{6C37BDE9-09C7-4CA2-8C3F-F31CA80E8259}"/>
              </a:ext>
            </a:extLst>
          </p:cNvPr>
          <p:cNvPicPr>
            <a:picLocks noChangeAspect="1"/>
          </p:cNvPicPr>
          <p:nvPr/>
        </p:nvPicPr>
        <p:blipFill>
          <a:blip r:embed="rId5"/>
          <a:stretch>
            <a:fillRect/>
          </a:stretch>
        </p:blipFill>
        <p:spPr>
          <a:xfrm>
            <a:off x="6800566" y="3495396"/>
            <a:ext cx="4662020" cy="1157120"/>
          </a:xfrm>
          <a:prstGeom prst="rect">
            <a:avLst/>
          </a:prstGeom>
        </p:spPr>
      </p:pic>
    </p:spTree>
    <p:extLst>
      <p:ext uri="{BB962C8B-B14F-4D97-AF65-F5344CB8AC3E}">
        <p14:creationId xmlns:p14="http://schemas.microsoft.com/office/powerpoint/2010/main" val="1775849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2681-FDF8-4C05-9D55-E9D8374B985A}"/>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lang="en-US" sz="5400">
                <a:solidFill>
                  <a:schemeClr val="tx1"/>
                </a:solidFill>
                <a:latin typeface="+mj-lt"/>
                <a:ea typeface="+mj-ea"/>
                <a:cs typeface="+mj-cs"/>
              </a:rPr>
              <a:t>Live TV shows all about .NET</a:t>
            </a:r>
            <a:br>
              <a:rPr lang="en-US" sz="5400">
                <a:solidFill>
                  <a:schemeClr val="tx1"/>
                </a:solidFill>
                <a:latin typeface="+mj-lt"/>
                <a:ea typeface="+mj-ea"/>
                <a:cs typeface="+mj-cs"/>
              </a:rPr>
            </a:br>
            <a:br>
              <a:rPr lang="en-US" sz="5400">
                <a:solidFill>
                  <a:schemeClr val="tx1"/>
                </a:solidFill>
                <a:latin typeface="+mj-lt"/>
                <a:ea typeface="+mj-ea"/>
                <a:cs typeface="+mj-cs"/>
              </a:rPr>
            </a:br>
            <a:r>
              <a:rPr lang="en-US" sz="5400" u="sng">
                <a:solidFill>
                  <a:schemeClr val="tx1"/>
                </a:solidFill>
                <a:latin typeface="+mj-lt"/>
                <a:ea typeface="+mj-ea"/>
                <a:cs typeface="+mj-cs"/>
              </a:rPr>
              <a:t>live.dot.net </a:t>
            </a:r>
          </a:p>
        </p:txBody>
      </p:sp>
      <p:sp>
        <p:nvSpPr>
          <p:cNvPr id="7"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B4D3333A-C9C1-4380-9490-E81F09C291B7}"/>
              </a:ext>
            </a:extLst>
          </p:cNvPr>
          <p:cNvPicPr>
            <a:picLocks noGrp="1" noChangeAspect="1"/>
          </p:cNvPicPr>
          <p:nvPr>
            <p:ph idx="1"/>
          </p:nvPr>
        </p:nvPicPr>
        <p:blipFill rotWithShape="1">
          <a:blip r:embed="rId2"/>
          <a:srcRect t="8869" r="-1" b="1624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0910270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Sit back, relax, enjoy the conference!</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a:xfrm>
            <a:off x="838199" y="1335726"/>
            <a:ext cx="10515599" cy="420624"/>
          </a:xfrm>
        </p:spPr>
        <p:txBody>
          <a:bodyPr vert="horz" lIns="91440" tIns="45720" rIns="91440" bIns="45720" rtlCol="0">
            <a:normAutofit/>
          </a:bodyPr>
          <a:lstStyle/>
          <a:p>
            <a:r>
              <a:rPr lang="en-US" kern="1200">
                <a:solidFill>
                  <a:schemeClr val="tx1"/>
                </a:solidFill>
                <a:latin typeface="+mn-lt"/>
                <a:ea typeface="+mn-ea"/>
                <a:cs typeface="+mn-cs"/>
              </a:rPr>
              <a:t>Ask questions on Twitter: #dotNETConf</a:t>
            </a:r>
          </a:p>
          <a:p>
            <a:endParaRPr lang="en-US" kern="1200">
              <a:solidFill>
                <a:schemeClr val="tx1"/>
              </a:solidFill>
              <a:latin typeface="+mn-lt"/>
              <a:ea typeface="+mn-ea"/>
              <a:cs typeface="+mn-cs"/>
            </a:endParaRPr>
          </a:p>
        </p:txBody>
      </p:sp>
      <p:pic>
        <p:nvPicPr>
          <p:cNvPr id="13" name="Graphic 12">
            <a:extLst>
              <a:ext uri="{FF2B5EF4-FFF2-40B4-BE49-F238E27FC236}">
                <a16:creationId xmlns:a16="http://schemas.microsoft.com/office/drawing/2014/main" id="{924F5282-AEAD-4866-AB70-6783ADB8D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5649" y="1863801"/>
            <a:ext cx="8100701" cy="4440746"/>
          </a:xfrm>
          <a:prstGeom prst="rect">
            <a:avLst/>
          </a:prstGeom>
        </p:spPr>
      </p:pic>
      <p:sp>
        <p:nvSpPr>
          <p:cNvPr id="5" name="AutoShape 2" descr="Virtual conference">
            <a:extLst>
              <a:ext uri="{FF2B5EF4-FFF2-40B4-BE49-F238E27FC236}">
                <a16:creationId xmlns:a16="http://schemas.microsoft.com/office/drawing/2014/main" id="{664C4CD2-F285-49CC-A75B-7092044974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76692-9316-4C18-A343-72D47CDFAA75}"/>
              </a:ext>
            </a:extLst>
          </p:cNvPr>
          <p:cNvSpPr>
            <a:spLocks noGrp="1"/>
          </p:cNvSpPr>
          <p:nvPr>
            <p:ph type="title"/>
          </p:nvPr>
        </p:nvSpPr>
        <p:spPr/>
        <p:txBody>
          <a:bodyPr/>
          <a:lstStyle/>
          <a:p>
            <a:r>
              <a:rPr lang="en-US"/>
              <a:t>Leadership Team</a:t>
            </a:r>
          </a:p>
        </p:txBody>
      </p:sp>
      <p:pic>
        <p:nvPicPr>
          <p:cNvPr id="8" name="Picture 7">
            <a:extLst>
              <a:ext uri="{FF2B5EF4-FFF2-40B4-BE49-F238E27FC236}">
                <a16:creationId xmlns:a16="http://schemas.microsoft.com/office/drawing/2014/main" id="{3683B585-67B4-4398-91FA-98297884E770}"/>
              </a:ext>
            </a:extLst>
          </p:cNvPr>
          <p:cNvPicPr>
            <a:picLocks noChangeAspect="1"/>
          </p:cNvPicPr>
          <p:nvPr/>
        </p:nvPicPr>
        <p:blipFill>
          <a:blip r:embed="rId3"/>
          <a:stretch>
            <a:fillRect/>
          </a:stretch>
        </p:blipFill>
        <p:spPr>
          <a:xfrm>
            <a:off x="10743793" y="111758"/>
            <a:ext cx="1307246" cy="1217034"/>
          </a:xfrm>
          <a:prstGeom prst="rect">
            <a:avLst/>
          </a:prstGeom>
        </p:spPr>
      </p:pic>
      <p:grpSp>
        <p:nvGrpSpPr>
          <p:cNvPr id="14" name="Group 13">
            <a:extLst>
              <a:ext uri="{FF2B5EF4-FFF2-40B4-BE49-F238E27FC236}">
                <a16:creationId xmlns:a16="http://schemas.microsoft.com/office/drawing/2014/main" id="{133CEDE8-F1D1-4BA5-9AF9-E7551CADB3D7}"/>
              </a:ext>
            </a:extLst>
          </p:cNvPr>
          <p:cNvGrpSpPr/>
          <p:nvPr/>
        </p:nvGrpSpPr>
        <p:grpSpPr>
          <a:xfrm>
            <a:off x="8630292" y="2083323"/>
            <a:ext cx="3039600" cy="2715828"/>
            <a:chOff x="8630292" y="2083323"/>
            <a:chExt cx="3039600" cy="2715828"/>
          </a:xfrm>
        </p:grpSpPr>
        <p:pic>
          <p:nvPicPr>
            <p:cNvPr id="12" name="Picture 11">
              <a:extLst>
                <a:ext uri="{FF2B5EF4-FFF2-40B4-BE49-F238E27FC236}">
                  <a16:creationId xmlns:a16="http://schemas.microsoft.com/office/drawing/2014/main" id="{85403D43-1C4F-42FF-8902-023DA2482920}"/>
                </a:ext>
              </a:extLst>
            </p:cNvPr>
            <p:cNvPicPr>
              <a:picLocks noChangeAspect="1"/>
            </p:cNvPicPr>
            <p:nvPr/>
          </p:nvPicPr>
          <p:blipFill>
            <a:blip r:embed="rId4"/>
            <a:stretch>
              <a:fillRect/>
            </a:stretch>
          </p:blipFill>
          <p:spPr>
            <a:xfrm>
              <a:off x="9278555" y="2779851"/>
              <a:ext cx="1743075" cy="2019300"/>
            </a:xfrm>
            <a:prstGeom prst="rect">
              <a:avLst/>
            </a:prstGeom>
            <a:ln w="28575">
              <a:solidFill>
                <a:schemeClr val="accent1"/>
              </a:solidFill>
            </a:ln>
          </p:spPr>
        </p:pic>
        <p:sp>
          <p:nvSpPr>
            <p:cNvPr id="13" name="TextBox 12">
              <a:extLst>
                <a:ext uri="{FF2B5EF4-FFF2-40B4-BE49-F238E27FC236}">
                  <a16:creationId xmlns:a16="http://schemas.microsoft.com/office/drawing/2014/main" id="{FD0C84F8-6C1C-4E63-9B1D-1B7F468C9741}"/>
                </a:ext>
              </a:extLst>
            </p:cNvPr>
            <p:cNvSpPr txBox="1"/>
            <p:nvPr/>
          </p:nvSpPr>
          <p:spPr>
            <a:xfrm>
              <a:off x="8630292" y="2083323"/>
              <a:ext cx="303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Executive Director</a:t>
              </a:r>
            </a:p>
          </p:txBody>
        </p:sp>
      </p:grpSp>
      <p:grpSp>
        <p:nvGrpSpPr>
          <p:cNvPr id="11" name="Group 10">
            <a:extLst>
              <a:ext uri="{FF2B5EF4-FFF2-40B4-BE49-F238E27FC236}">
                <a16:creationId xmlns:a16="http://schemas.microsoft.com/office/drawing/2014/main" id="{0BB1463F-DFE1-46E7-9346-D9CB6D0CE169}"/>
              </a:ext>
            </a:extLst>
          </p:cNvPr>
          <p:cNvGrpSpPr/>
          <p:nvPr/>
        </p:nvGrpSpPr>
        <p:grpSpPr>
          <a:xfrm>
            <a:off x="519577" y="1597406"/>
            <a:ext cx="8093321" cy="4391359"/>
            <a:chOff x="519577" y="1238714"/>
            <a:chExt cx="8093321" cy="4391359"/>
          </a:xfrm>
        </p:grpSpPr>
        <p:pic>
          <p:nvPicPr>
            <p:cNvPr id="4" name="Picture 3">
              <a:extLst>
                <a:ext uri="{FF2B5EF4-FFF2-40B4-BE49-F238E27FC236}">
                  <a16:creationId xmlns:a16="http://schemas.microsoft.com/office/drawing/2014/main" id="{799FB792-5CEB-44B7-BB64-F4BF81A890BC}"/>
                </a:ext>
              </a:extLst>
            </p:cNvPr>
            <p:cNvPicPr>
              <a:picLocks noChangeAspect="1"/>
            </p:cNvPicPr>
            <p:nvPr/>
          </p:nvPicPr>
          <p:blipFill>
            <a:blip r:embed="rId5"/>
            <a:stretch>
              <a:fillRect/>
            </a:stretch>
          </p:blipFill>
          <p:spPr>
            <a:xfrm>
              <a:off x="820994" y="1418122"/>
              <a:ext cx="3312856" cy="1725128"/>
            </a:xfrm>
            <a:prstGeom prst="rect">
              <a:avLst/>
            </a:prstGeom>
          </p:spPr>
        </p:pic>
        <p:pic>
          <p:nvPicPr>
            <p:cNvPr id="5" name="Picture 4">
              <a:extLst>
                <a:ext uri="{FF2B5EF4-FFF2-40B4-BE49-F238E27FC236}">
                  <a16:creationId xmlns:a16="http://schemas.microsoft.com/office/drawing/2014/main" id="{5BE20090-4B87-4165-A3B3-8D638C943600}"/>
                </a:ext>
              </a:extLst>
            </p:cNvPr>
            <p:cNvPicPr>
              <a:picLocks noChangeAspect="1"/>
            </p:cNvPicPr>
            <p:nvPr/>
          </p:nvPicPr>
          <p:blipFill>
            <a:blip r:embed="rId6"/>
            <a:stretch>
              <a:fillRect/>
            </a:stretch>
          </p:blipFill>
          <p:spPr>
            <a:xfrm>
              <a:off x="4920884" y="1238714"/>
              <a:ext cx="3692014" cy="1950062"/>
            </a:xfrm>
            <a:prstGeom prst="rect">
              <a:avLst/>
            </a:prstGeom>
          </p:spPr>
        </p:pic>
        <p:pic>
          <p:nvPicPr>
            <p:cNvPr id="6" name="Picture 5">
              <a:extLst>
                <a:ext uri="{FF2B5EF4-FFF2-40B4-BE49-F238E27FC236}">
                  <a16:creationId xmlns:a16="http://schemas.microsoft.com/office/drawing/2014/main" id="{13ACE7E4-C60C-4128-84A4-2658E2E2CD4B}"/>
                </a:ext>
              </a:extLst>
            </p:cNvPr>
            <p:cNvPicPr>
              <a:picLocks noChangeAspect="1"/>
            </p:cNvPicPr>
            <p:nvPr/>
          </p:nvPicPr>
          <p:blipFill>
            <a:blip r:embed="rId7"/>
            <a:stretch>
              <a:fillRect/>
            </a:stretch>
          </p:blipFill>
          <p:spPr>
            <a:xfrm>
              <a:off x="519577" y="3610772"/>
              <a:ext cx="3907426" cy="2019301"/>
            </a:xfrm>
            <a:prstGeom prst="rect">
              <a:avLst/>
            </a:prstGeom>
          </p:spPr>
        </p:pic>
        <p:pic>
          <p:nvPicPr>
            <p:cNvPr id="7" name="Picture 6">
              <a:extLst>
                <a:ext uri="{FF2B5EF4-FFF2-40B4-BE49-F238E27FC236}">
                  <a16:creationId xmlns:a16="http://schemas.microsoft.com/office/drawing/2014/main" id="{B25EB32D-A055-4293-BF96-209BA24BFD93}"/>
                </a:ext>
              </a:extLst>
            </p:cNvPr>
            <p:cNvPicPr>
              <a:picLocks noChangeAspect="1"/>
            </p:cNvPicPr>
            <p:nvPr/>
          </p:nvPicPr>
          <p:blipFill>
            <a:blip r:embed="rId8"/>
            <a:stretch>
              <a:fillRect/>
            </a:stretch>
          </p:blipFill>
          <p:spPr>
            <a:xfrm>
              <a:off x="4507835" y="3608265"/>
              <a:ext cx="2201807" cy="1885028"/>
            </a:xfrm>
            <a:prstGeom prst="rect">
              <a:avLst/>
            </a:prstGeom>
          </p:spPr>
        </p:pic>
      </p:grpSp>
      <p:sp>
        <p:nvSpPr>
          <p:cNvPr id="15" name="TextBox 14">
            <a:extLst>
              <a:ext uri="{FF2B5EF4-FFF2-40B4-BE49-F238E27FC236}">
                <a16:creationId xmlns:a16="http://schemas.microsoft.com/office/drawing/2014/main" id="{69DCB344-B86F-4280-AAB4-438EFE6417BE}"/>
              </a:ext>
            </a:extLst>
          </p:cNvPr>
          <p:cNvSpPr txBox="1"/>
          <p:nvPr/>
        </p:nvSpPr>
        <p:spPr>
          <a:xfrm>
            <a:off x="7043401" y="6152909"/>
            <a:ext cx="5148599" cy="369332"/>
          </a:xfrm>
          <a:prstGeom prst="rect">
            <a:avLst/>
          </a:prstGeom>
          <a:noFill/>
        </p:spPr>
        <p:txBody>
          <a:bodyPr wrap="square">
            <a:spAutoFit/>
          </a:bodyPr>
          <a:lstStyle/>
          <a:p>
            <a:r>
              <a:rPr lang="en-US">
                <a:hlinkClick r:id="rId9"/>
              </a:rPr>
              <a:t>dotnetfoundation.org/community/committees</a:t>
            </a:r>
            <a:r>
              <a:rPr lang="en-US"/>
              <a:t> </a:t>
            </a:r>
          </a:p>
        </p:txBody>
      </p:sp>
    </p:spTree>
    <p:extLst>
      <p:ext uri="{BB962C8B-B14F-4D97-AF65-F5344CB8AC3E}">
        <p14:creationId xmlns:p14="http://schemas.microsoft.com/office/powerpoint/2010/main" val="335413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16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5024BD-2808-4120-A484-996F9C343532}"/>
              </a:ext>
            </a:extLst>
          </p:cNvPr>
          <p:cNvSpPr txBox="1"/>
          <p:nvPr/>
        </p:nvSpPr>
        <p:spPr>
          <a:xfrm>
            <a:off x="0" y="509286"/>
            <a:ext cx="12271022"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a:latin typeface="Open Sans" panose="020B0606030504020204" pitchFamily="34" charset="0"/>
                <a:ea typeface="Open Sans" panose="020B0606030504020204" pitchFamily="34" charset="0"/>
                <a:cs typeface="Open Sans" panose="020B0606030504020204" pitchFamily="34" charset="0"/>
              </a:rPr>
              <a:t>Fostering a vibrant .NET ecosystem</a:t>
            </a:r>
          </a:p>
        </p:txBody>
      </p:sp>
      <p:sp>
        <p:nvSpPr>
          <p:cNvPr id="8" name="TextBox 7">
            <a:extLst>
              <a:ext uri="{FF2B5EF4-FFF2-40B4-BE49-F238E27FC236}">
                <a16:creationId xmlns:a16="http://schemas.microsoft.com/office/drawing/2014/main" id="{EB080DEF-7BFD-45D9-9412-6DA8BEC0C8B5}"/>
              </a:ext>
            </a:extLst>
          </p:cNvPr>
          <p:cNvSpPr txBox="1"/>
          <p:nvPr/>
        </p:nvSpPr>
        <p:spPr>
          <a:xfrm>
            <a:off x="1790217" y="4665626"/>
            <a:ext cx="861156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a:latin typeface="Open Sans" panose="020B0606030504020204" pitchFamily="34" charset="0"/>
                <a:ea typeface="Open Sans" panose="020B0606030504020204" pitchFamily="34" charset="0"/>
                <a:cs typeface="Open Sans" panose="020B0606030504020204" pitchFamily="34" charset="0"/>
              </a:rPr>
              <a:t>Openness. Community. Innovation.</a:t>
            </a:r>
          </a:p>
        </p:txBody>
      </p:sp>
      <p:grpSp>
        <p:nvGrpSpPr>
          <p:cNvPr id="32" name="Group 31">
            <a:extLst>
              <a:ext uri="{FF2B5EF4-FFF2-40B4-BE49-F238E27FC236}">
                <a16:creationId xmlns:a16="http://schemas.microsoft.com/office/drawing/2014/main" id="{C2F0E313-81ED-451C-9DD9-E49169F17CFF}"/>
              </a:ext>
            </a:extLst>
          </p:cNvPr>
          <p:cNvGrpSpPr/>
          <p:nvPr/>
        </p:nvGrpSpPr>
        <p:grpSpPr>
          <a:xfrm>
            <a:off x="2451108" y="2167173"/>
            <a:ext cx="2414625" cy="2332483"/>
            <a:chOff x="2451108" y="2167173"/>
            <a:chExt cx="2414625" cy="2332483"/>
          </a:xfrm>
        </p:grpSpPr>
        <p:sp>
          <p:nvSpPr>
            <p:cNvPr id="11" name="Oval 10">
              <a:extLst>
                <a:ext uri="{FF2B5EF4-FFF2-40B4-BE49-F238E27FC236}">
                  <a16:creationId xmlns:a16="http://schemas.microsoft.com/office/drawing/2014/main" id="{DF5EE3CE-E2D9-4E57-8384-E0C35C8BF3FA}"/>
                </a:ext>
              </a:extLst>
            </p:cNvPr>
            <p:cNvSpPr/>
            <p:nvPr/>
          </p:nvSpPr>
          <p:spPr bwMode="auto">
            <a:xfrm>
              <a:off x="2451108" y="2167173"/>
              <a:ext cx="2414625" cy="2332483"/>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3A81AF89-A4BA-4C99-844D-EF6F7FBBF3E6}"/>
                </a:ext>
              </a:extLst>
            </p:cNvPr>
            <p:cNvSpPr txBox="1"/>
            <p:nvPr/>
          </p:nvSpPr>
          <p:spPr>
            <a:xfrm>
              <a:off x="2587761" y="2450097"/>
              <a:ext cx="2141317" cy="1766637"/>
            </a:xfrm>
            <a:prstGeom prst="rect">
              <a:avLst/>
            </a:prstGeom>
            <a:noFill/>
          </p:spPr>
          <p:txBody>
            <a:bodyPr wrap="square" lIns="182880" tIns="146304" rIns="182880" bIns="146304" rtlCol="0">
              <a:spAutoFit/>
            </a:bodyPr>
            <a:lstStyle/>
            <a:p>
              <a:pPr algn="ctr">
                <a:lnSpc>
                  <a:spcPct val="90000"/>
                </a:lnSpc>
                <a:spcAft>
                  <a:spcPts val="600"/>
                </a:spcAft>
              </a:pPr>
              <a:r>
                <a:rPr lang="en-US" sz="2000" b="1">
                  <a:solidFill>
                    <a:schemeClr val="bg2"/>
                  </a:solidFill>
                </a:rPr>
                <a:t>Practices</a:t>
              </a:r>
            </a:p>
            <a:p>
              <a:pPr algn="ctr">
                <a:lnSpc>
                  <a:spcPct val="90000"/>
                </a:lnSpc>
                <a:spcAft>
                  <a:spcPts val="600"/>
                </a:spcAft>
              </a:pPr>
              <a:r>
                <a:rPr lang="en-US" sz="1600">
                  <a:solidFill>
                    <a:schemeClr val="bg2"/>
                  </a:solidFill>
                  <a:latin typeface="+mj-lt"/>
                </a:rPr>
                <a:t>Governance</a:t>
              </a:r>
            </a:p>
            <a:p>
              <a:pPr algn="ctr">
                <a:lnSpc>
                  <a:spcPct val="90000"/>
                </a:lnSpc>
                <a:spcAft>
                  <a:spcPts val="600"/>
                </a:spcAft>
              </a:pPr>
              <a:r>
                <a:rPr lang="en-US" sz="1600">
                  <a:solidFill>
                    <a:schemeClr val="bg2"/>
                  </a:solidFill>
                  <a:latin typeface="+mj-lt"/>
                </a:rPr>
                <a:t>Feedback</a:t>
              </a:r>
            </a:p>
            <a:p>
              <a:pPr algn="ctr">
                <a:lnSpc>
                  <a:spcPct val="90000"/>
                </a:lnSpc>
                <a:spcAft>
                  <a:spcPts val="600"/>
                </a:spcAft>
              </a:pPr>
              <a:r>
                <a:rPr lang="en-US" sz="1600">
                  <a:solidFill>
                    <a:schemeClr val="bg2"/>
                  </a:solidFill>
                  <a:latin typeface="+mj-lt"/>
                </a:rPr>
                <a:t>Mentorship</a:t>
              </a:r>
            </a:p>
            <a:p>
              <a:pPr algn="ctr">
                <a:lnSpc>
                  <a:spcPct val="90000"/>
                </a:lnSpc>
                <a:spcAft>
                  <a:spcPts val="600"/>
                </a:spcAft>
              </a:pPr>
              <a:r>
                <a:rPr lang="en-US" sz="1600">
                  <a:solidFill>
                    <a:schemeClr val="bg2"/>
                  </a:solidFill>
                  <a:latin typeface="+mj-lt"/>
                </a:rPr>
                <a:t>Coordination</a:t>
              </a:r>
              <a:endParaRPr lang="en-US" sz="1400">
                <a:solidFill>
                  <a:schemeClr val="bg2"/>
                </a:solidFill>
                <a:latin typeface="+mj-lt"/>
              </a:endParaRPr>
            </a:p>
          </p:txBody>
        </p:sp>
      </p:grpSp>
      <p:grpSp>
        <p:nvGrpSpPr>
          <p:cNvPr id="33" name="Group 32">
            <a:extLst>
              <a:ext uri="{FF2B5EF4-FFF2-40B4-BE49-F238E27FC236}">
                <a16:creationId xmlns:a16="http://schemas.microsoft.com/office/drawing/2014/main" id="{A7FA8D5E-124E-4355-89BA-5E5D0BD7B841}"/>
              </a:ext>
            </a:extLst>
          </p:cNvPr>
          <p:cNvGrpSpPr/>
          <p:nvPr/>
        </p:nvGrpSpPr>
        <p:grpSpPr>
          <a:xfrm>
            <a:off x="7439424" y="2185517"/>
            <a:ext cx="2327703" cy="2332483"/>
            <a:chOff x="7439424" y="2185517"/>
            <a:chExt cx="2327703" cy="2332483"/>
          </a:xfrm>
        </p:grpSpPr>
        <p:sp>
          <p:nvSpPr>
            <p:cNvPr id="18" name="Oval 17">
              <a:extLst>
                <a:ext uri="{FF2B5EF4-FFF2-40B4-BE49-F238E27FC236}">
                  <a16:creationId xmlns:a16="http://schemas.microsoft.com/office/drawing/2014/main" id="{4945AB70-0F66-47E6-9031-F6556C2BF55E}"/>
                </a:ext>
              </a:extLst>
            </p:cNvPr>
            <p:cNvSpPr/>
            <p:nvPr/>
          </p:nvSpPr>
          <p:spPr bwMode="auto">
            <a:xfrm>
              <a:off x="7439424" y="2185517"/>
              <a:ext cx="2327703" cy="2332483"/>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2"/>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F1B05C55-0127-4708-B8D9-EF139D8C7415}"/>
                </a:ext>
              </a:extLst>
            </p:cNvPr>
            <p:cNvSpPr txBox="1"/>
            <p:nvPr/>
          </p:nvSpPr>
          <p:spPr>
            <a:xfrm>
              <a:off x="7548754" y="2435506"/>
              <a:ext cx="2141317" cy="1468094"/>
            </a:xfrm>
            <a:prstGeom prst="rect">
              <a:avLst/>
            </a:prstGeom>
            <a:noFill/>
          </p:spPr>
          <p:txBody>
            <a:bodyPr wrap="square" lIns="182880" tIns="146304" rIns="182880" bIns="146304" rtlCol="0">
              <a:spAutoFit/>
            </a:bodyPr>
            <a:lstStyle/>
            <a:p>
              <a:pPr algn="ctr">
                <a:lnSpc>
                  <a:spcPct val="90000"/>
                </a:lnSpc>
                <a:spcAft>
                  <a:spcPts val="600"/>
                </a:spcAft>
              </a:pPr>
              <a:r>
                <a:rPr lang="en-US" sz="2000" b="1">
                  <a:solidFill>
                    <a:schemeClr val="bg2"/>
                  </a:solidFill>
                </a:rPr>
                <a:t>Visibility</a:t>
              </a:r>
            </a:p>
            <a:p>
              <a:pPr algn="ctr">
                <a:lnSpc>
                  <a:spcPct val="90000"/>
                </a:lnSpc>
                <a:spcAft>
                  <a:spcPts val="600"/>
                </a:spcAft>
              </a:pPr>
              <a:r>
                <a:rPr lang="en-US" sz="1600">
                  <a:solidFill>
                    <a:schemeClr val="bg2"/>
                  </a:solidFill>
                  <a:latin typeface="+mj-lt"/>
                </a:rPr>
                <a:t>Marketing</a:t>
              </a:r>
            </a:p>
            <a:p>
              <a:pPr algn="ctr">
                <a:lnSpc>
                  <a:spcPct val="90000"/>
                </a:lnSpc>
                <a:spcAft>
                  <a:spcPts val="600"/>
                </a:spcAft>
              </a:pPr>
              <a:r>
                <a:rPr lang="en-US" sz="1600">
                  <a:solidFill>
                    <a:schemeClr val="bg2"/>
                  </a:solidFill>
                  <a:latin typeface="+mj-lt"/>
                </a:rPr>
                <a:t>Communications</a:t>
              </a:r>
            </a:p>
            <a:p>
              <a:pPr algn="ctr">
                <a:lnSpc>
                  <a:spcPct val="90000"/>
                </a:lnSpc>
                <a:spcAft>
                  <a:spcPts val="600"/>
                </a:spcAft>
              </a:pPr>
              <a:r>
                <a:rPr lang="en-US" sz="1600">
                  <a:solidFill>
                    <a:schemeClr val="bg2"/>
                  </a:solidFill>
                  <a:latin typeface="+mj-lt"/>
                </a:rPr>
                <a:t>Events</a:t>
              </a:r>
              <a:endParaRPr lang="en-US" sz="1400">
                <a:solidFill>
                  <a:schemeClr val="bg2"/>
                </a:solidFill>
                <a:latin typeface="+mj-lt"/>
              </a:endParaRPr>
            </a:p>
          </p:txBody>
        </p:sp>
      </p:grpSp>
      <p:grpSp>
        <p:nvGrpSpPr>
          <p:cNvPr id="34" name="Group 33">
            <a:extLst>
              <a:ext uri="{FF2B5EF4-FFF2-40B4-BE49-F238E27FC236}">
                <a16:creationId xmlns:a16="http://schemas.microsoft.com/office/drawing/2014/main" id="{0A4717B0-E4A7-43D2-B56E-999F5D586C83}"/>
              </a:ext>
            </a:extLst>
          </p:cNvPr>
          <p:cNvGrpSpPr/>
          <p:nvPr/>
        </p:nvGrpSpPr>
        <p:grpSpPr>
          <a:xfrm>
            <a:off x="9816198" y="2152584"/>
            <a:ext cx="2327703" cy="2332483"/>
            <a:chOff x="9816198" y="2152584"/>
            <a:chExt cx="2327703" cy="2332483"/>
          </a:xfrm>
        </p:grpSpPr>
        <p:sp>
          <p:nvSpPr>
            <p:cNvPr id="17" name="Oval 16">
              <a:extLst>
                <a:ext uri="{FF2B5EF4-FFF2-40B4-BE49-F238E27FC236}">
                  <a16:creationId xmlns:a16="http://schemas.microsoft.com/office/drawing/2014/main" id="{563F5910-7C13-49CD-B02A-01DE56CB72F2}"/>
                </a:ext>
              </a:extLst>
            </p:cNvPr>
            <p:cNvSpPr/>
            <p:nvPr/>
          </p:nvSpPr>
          <p:spPr bwMode="auto">
            <a:xfrm>
              <a:off x="9816198" y="2152584"/>
              <a:ext cx="2327703" cy="2332483"/>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2"/>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472F9FDE-1E60-4ACB-A7E2-56517F044AA9}"/>
                </a:ext>
              </a:extLst>
            </p:cNvPr>
            <p:cNvSpPr txBox="1"/>
            <p:nvPr/>
          </p:nvSpPr>
          <p:spPr>
            <a:xfrm>
              <a:off x="9917141" y="2464686"/>
              <a:ext cx="2141317" cy="1468094"/>
            </a:xfrm>
            <a:prstGeom prst="rect">
              <a:avLst/>
            </a:prstGeom>
            <a:noFill/>
          </p:spPr>
          <p:txBody>
            <a:bodyPr wrap="square" lIns="182880" tIns="146304" rIns="182880" bIns="146304" rtlCol="0">
              <a:spAutoFit/>
            </a:bodyPr>
            <a:lstStyle/>
            <a:p>
              <a:pPr algn="ctr">
                <a:lnSpc>
                  <a:spcPct val="90000"/>
                </a:lnSpc>
                <a:spcAft>
                  <a:spcPts val="600"/>
                </a:spcAft>
              </a:pPr>
              <a:r>
                <a:rPr lang="en-US" sz="2000" b="1">
                  <a:solidFill>
                    <a:schemeClr val="bg2"/>
                  </a:solidFill>
                </a:rPr>
                <a:t>Support</a:t>
              </a:r>
            </a:p>
            <a:p>
              <a:pPr algn="ctr">
                <a:lnSpc>
                  <a:spcPct val="90000"/>
                </a:lnSpc>
                <a:spcAft>
                  <a:spcPts val="600"/>
                </a:spcAft>
              </a:pPr>
              <a:r>
                <a:rPr lang="en-US" sz="1600">
                  <a:solidFill>
                    <a:schemeClr val="bg2"/>
                  </a:solidFill>
                  <a:latin typeface="+mj-lt"/>
                </a:rPr>
                <a:t>Hosting</a:t>
              </a:r>
            </a:p>
            <a:p>
              <a:pPr algn="ctr">
                <a:lnSpc>
                  <a:spcPct val="90000"/>
                </a:lnSpc>
                <a:spcAft>
                  <a:spcPts val="600"/>
                </a:spcAft>
              </a:pPr>
              <a:r>
                <a:rPr lang="en-US" sz="1600">
                  <a:solidFill>
                    <a:schemeClr val="bg2"/>
                  </a:solidFill>
                  <a:latin typeface="+mj-lt"/>
                </a:rPr>
                <a:t>Code signing</a:t>
              </a:r>
            </a:p>
            <a:p>
              <a:pPr algn="ctr">
                <a:lnSpc>
                  <a:spcPct val="90000"/>
                </a:lnSpc>
                <a:spcAft>
                  <a:spcPts val="600"/>
                </a:spcAft>
              </a:pPr>
              <a:r>
                <a:rPr lang="en-US" sz="1600">
                  <a:solidFill>
                    <a:schemeClr val="bg2"/>
                  </a:solidFill>
                  <a:latin typeface="+mj-lt"/>
                </a:rPr>
                <a:t>DevOps</a:t>
              </a:r>
            </a:p>
          </p:txBody>
        </p:sp>
      </p:grpSp>
      <p:sp>
        <p:nvSpPr>
          <p:cNvPr id="27" name="Rectangle 26">
            <a:extLst>
              <a:ext uri="{FF2B5EF4-FFF2-40B4-BE49-F238E27FC236}">
                <a16:creationId xmlns:a16="http://schemas.microsoft.com/office/drawing/2014/main" id="{F09ED6B1-62CD-42D9-9D9D-138F2A1A5A1A}"/>
              </a:ext>
            </a:extLst>
          </p:cNvPr>
          <p:cNvSpPr/>
          <p:nvPr/>
        </p:nvSpPr>
        <p:spPr>
          <a:xfrm>
            <a:off x="4520373" y="5689046"/>
            <a:ext cx="3462807" cy="667875"/>
          </a:xfrm>
          <a:prstGeom prst="rect">
            <a:avLst/>
          </a:prstGeom>
        </p:spPr>
        <p:txBody>
          <a:bodyPr wrap="none">
            <a:spAutoFit/>
          </a:bodyPr>
          <a:lstStyle/>
          <a:p>
            <a:pPr algn="ctr">
              <a:lnSpc>
                <a:spcPct val="90000"/>
              </a:lnSpc>
              <a:spcAft>
                <a:spcPts val="600"/>
              </a:spcAft>
            </a:pPr>
            <a:r>
              <a:rPr lang="en-US">
                <a:latin typeface="Open Sans" panose="020B0606030504020204" pitchFamily="34" charset="0"/>
                <a:ea typeface="Open Sans" panose="020B0606030504020204" pitchFamily="34" charset="0"/>
                <a:cs typeface="Open Sans" panose="020B0606030504020204" pitchFamily="34" charset="0"/>
              </a:rPr>
              <a:t>github.com/dotnet-foundation</a:t>
            </a:r>
          </a:p>
          <a:p>
            <a:pPr algn="ctr">
              <a:lnSpc>
                <a:spcPct val="90000"/>
              </a:lnSpc>
              <a:spcAft>
                <a:spcPts val="600"/>
              </a:spcAft>
            </a:pPr>
            <a:r>
              <a:rPr lang="en-US">
                <a:latin typeface="Open Sans" panose="020B0606030504020204" pitchFamily="34" charset="0"/>
                <a:ea typeface="Open Sans" panose="020B0606030504020204" pitchFamily="34" charset="0"/>
                <a:cs typeface="Open Sans" panose="020B0606030504020204" pitchFamily="34" charset="0"/>
              </a:rPr>
              <a:t>dotnetfoundation.org</a:t>
            </a:r>
          </a:p>
        </p:txBody>
      </p:sp>
      <p:grpSp>
        <p:nvGrpSpPr>
          <p:cNvPr id="31" name="Group 30">
            <a:extLst>
              <a:ext uri="{FF2B5EF4-FFF2-40B4-BE49-F238E27FC236}">
                <a16:creationId xmlns:a16="http://schemas.microsoft.com/office/drawing/2014/main" id="{A7F84118-C875-4E1D-B555-B76FB270F7B9}"/>
              </a:ext>
            </a:extLst>
          </p:cNvPr>
          <p:cNvGrpSpPr/>
          <p:nvPr/>
        </p:nvGrpSpPr>
        <p:grpSpPr>
          <a:xfrm>
            <a:off x="8461" y="2181764"/>
            <a:ext cx="2414625" cy="2332483"/>
            <a:chOff x="8461" y="2181764"/>
            <a:chExt cx="2414625" cy="2332483"/>
          </a:xfrm>
        </p:grpSpPr>
        <p:sp>
          <p:nvSpPr>
            <p:cNvPr id="19" name="Oval 18">
              <a:extLst>
                <a:ext uri="{FF2B5EF4-FFF2-40B4-BE49-F238E27FC236}">
                  <a16:creationId xmlns:a16="http://schemas.microsoft.com/office/drawing/2014/main" id="{DA3F38A9-58D1-4B20-B3A6-369090784E57}"/>
                </a:ext>
              </a:extLst>
            </p:cNvPr>
            <p:cNvSpPr/>
            <p:nvPr/>
          </p:nvSpPr>
          <p:spPr bwMode="auto">
            <a:xfrm>
              <a:off x="8461" y="2181764"/>
              <a:ext cx="2414625" cy="2332483"/>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99529F2-AD58-4159-9C5B-1DFFE33FE474}"/>
                </a:ext>
              </a:extLst>
            </p:cNvPr>
            <p:cNvSpPr txBox="1"/>
            <p:nvPr/>
          </p:nvSpPr>
          <p:spPr>
            <a:xfrm>
              <a:off x="106608" y="2464686"/>
              <a:ext cx="2141317" cy="1766637"/>
            </a:xfrm>
            <a:prstGeom prst="rect">
              <a:avLst/>
            </a:prstGeom>
            <a:noFill/>
          </p:spPr>
          <p:txBody>
            <a:bodyPr wrap="square" lIns="182880" tIns="146304" rIns="182880" bIns="146304" rtlCol="0">
              <a:spAutoFit/>
            </a:bodyPr>
            <a:lstStyle/>
            <a:p>
              <a:pPr algn="ctr">
                <a:lnSpc>
                  <a:spcPct val="90000"/>
                </a:lnSpc>
                <a:spcAft>
                  <a:spcPts val="600"/>
                </a:spcAft>
              </a:pPr>
              <a:r>
                <a:rPr lang="en-US" sz="2000" b="1">
                  <a:solidFill>
                    <a:schemeClr val="bg2"/>
                  </a:solidFill>
                </a:rPr>
                <a:t>Protection</a:t>
              </a:r>
            </a:p>
            <a:p>
              <a:pPr algn="ctr">
                <a:lnSpc>
                  <a:spcPct val="90000"/>
                </a:lnSpc>
                <a:spcAft>
                  <a:spcPts val="600"/>
                </a:spcAft>
              </a:pPr>
              <a:r>
                <a:rPr lang="en-US" sz="1600">
                  <a:solidFill>
                    <a:schemeClr val="bg2"/>
                  </a:solidFill>
                  <a:latin typeface="+mj-lt"/>
                </a:rPr>
                <a:t>Legal / IP</a:t>
              </a:r>
            </a:p>
            <a:p>
              <a:pPr algn="ctr">
                <a:lnSpc>
                  <a:spcPct val="90000"/>
                </a:lnSpc>
                <a:spcAft>
                  <a:spcPts val="600"/>
                </a:spcAft>
              </a:pPr>
              <a:r>
                <a:rPr lang="en-US" sz="1600">
                  <a:solidFill>
                    <a:schemeClr val="bg2"/>
                  </a:solidFill>
                  <a:latin typeface="+mj-lt"/>
                </a:rPr>
                <a:t>CLAs</a:t>
              </a:r>
            </a:p>
            <a:p>
              <a:pPr algn="ctr">
                <a:lnSpc>
                  <a:spcPct val="90000"/>
                </a:lnSpc>
                <a:spcAft>
                  <a:spcPts val="600"/>
                </a:spcAft>
              </a:pPr>
              <a:r>
                <a:rPr lang="en-US" sz="1600">
                  <a:solidFill>
                    <a:schemeClr val="bg2"/>
                  </a:solidFill>
                  <a:latin typeface="+mj-lt"/>
                </a:rPr>
                <a:t>Copyright</a:t>
              </a:r>
            </a:p>
            <a:p>
              <a:pPr algn="ctr">
                <a:lnSpc>
                  <a:spcPct val="90000"/>
                </a:lnSpc>
                <a:spcAft>
                  <a:spcPts val="600"/>
                </a:spcAft>
              </a:pPr>
              <a:r>
                <a:rPr lang="en-US" sz="1600">
                  <a:solidFill>
                    <a:schemeClr val="bg2"/>
                  </a:solidFill>
                  <a:latin typeface="+mj-lt"/>
                </a:rPr>
                <a:t>Trademarks</a:t>
              </a:r>
              <a:endParaRPr lang="en-US" sz="1400">
                <a:solidFill>
                  <a:schemeClr val="bg2"/>
                </a:solidFill>
                <a:latin typeface="+mj-lt"/>
              </a:endParaRPr>
            </a:p>
          </p:txBody>
        </p:sp>
      </p:grpSp>
      <p:pic>
        <p:nvPicPr>
          <p:cNvPr id="6" name="Picture 5">
            <a:extLst>
              <a:ext uri="{FF2B5EF4-FFF2-40B4-BE49-F238E27FC236}">
                <a16:creationId xmlns:a16="http://schemas.microsoft.com/office/drawing/2014/main" id="{DF687398-B179-484C-B3DA-B189C84D514B}"/>
              </a:ext>
            </a:extLst>
          </p:cNvPr>
          <p:cNvPicPr>
            <a:picLocks noChangeAspect="1"/>
          </p:cNvPicPr>
          <p:nvPr/>
        </p:nvPicPr>
        <p:blipFill>
          <a:blip r:embed="rId3"/>
          <a:stretch>
            <a:fillRect/>
          </a:stretch>
        </p:blipFill>
        <p:spPr>
          <a:xfrm>
            <a:off x="4814870" y="2111264"/>
            <a:ext cx="2656828" cy="2473482"/>
          </a:xfrm>
          <a:prstGeom prst="rect">
            <a:avLst/>
          </a:prstGeom>
        </p:spPr>
      </p:pic>
    </p:spTree>
    <p:extLst>
      <p:ext uri="{BB962C8B-B14F-4D97-AF65-F5344CB8AC3E}">
        <p14:creationId xmlns:p14="http://schemas.microsoft.com/office/powerpoint/2010/main" val="33188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35" presetClass="path" presetSubtype="0" accel="50000" decel="50000" fill="hold" nodeType="withEffect">
                                  <p:stCondLst>
                                    <p:cond delay="0"/>
                                  </p:stCondLst>
                                  <p:childTnLst>
                                    <p:animMotion origin="layout" path="M 0.41042 0.00162 L 4.16667E-6 -4.81481E-6 " pathEditMode="relative" rAng="0" ptsTypes="AA">
                                      <p:cBhvr>
                                        <p:cTn id="18" dur="2000" fill="hold"/>
                                        <p:tgtEl>
                                          <p:spTgt spid="31"/>
                                        </p:tgtEl>
                                        <p:attrNameLst>
                                          <p:attrName>ppt_x</p:attrName>
                                          <p:attrName>ppt_y</p:attrName>
                                        </p:attrNameLst>
                                      </p:cBhvr>
                                      <p:rCtr x="-20638" y="0"/>
                                    </p:animMotion>
                                  </p:childTnLst>
                                </p:cTn>
                              </p:par>
                              <p:par>
                                <p:cTn id="19" presetID="35" presetClass="path" presetSubtype="0" accel="50000" decel="50000" fill="hold" nodeType="withEffect">
                                  <p:stCondLst>
                                    <p:cond delay="0"/>
                                  </p:stCondLst>
                                  <p:childTnLst>
                                    <p:animMotion origin="layout" path="M 0.2056 3.7037E-7 L 5.55112E-17 3.7037E-7 " pathEditMode="relative" rAng="0" ptsTypes="AA">
                                      <p:cBhvr>
                                        <p:cTn id="20" dur="2000" fill="hold"/>
                                        <p:tgtEl>
                                          <p:spTgt spid="32"/>
                                        </p:tgtEl>
                                        <p:attrNameLst>
                                          <p:attrName>ppt_x</p:attrName>
                                          <p:attrName>ppt_y</p:attrName>
                                        </p:attrNameLst>
                                      </p:cBhvr>
                                      <p:rCtr x="-10286" y="0"/>
                                    </p:animMotion>
                                  </p:childTnLst>
                                </p:cTn>
                              </p:par>
                              <p:par>
                                <p:cTn id="21" presetID="63" presetClass="path" presetSubtype="0" accel="50000" decel="50000" fill="hold" nodeType="withEffect">
                                  <p:stCondLst>
                                    <p:cond delay="0"/>
                                  </p:stCondLst>
                                  <p:childTnLst>
                                    <p:animMotion origin="layout" path="M -0.19427 2.59259E-6 L 4.79167E-6 2.59259E-6 " pathEditMode="relative" rAng="0" ptsTypes="AA">
                                      <p:cBhvr>
                                        <p:cTn id="22" dur="2000" fill="hold"/>
                                        <p:tgtEl>
                                          <p:spTgt spid="33"/>
                                        </p:tgtEl>
                                        <p:attrNameLst>
                                          <p:attrName>ppt_x</p:attrName>
                                          <p:attrName>ppt_y</p:attrName>
                                        </p:attrNameLst>
                                      </p:cBhvr>
                                      <p:rCtr x="9596" y="0"/>
                                    </p:animMotion>
                                  </p:childTnLst>
                                </p:cTn>
                              </p:par>
                              <p:par>
                                <p:cTn id="23" presetID="63" presetClass="path" presetSubtype="0" accel="50000" decel="50000" fill="hold" nodeType="withEffect">
                                  <p:stCondLst>
                                    <p:cond delay="0"/>
                                  </p:stCondLst>
                                  <p:childTnLst>
                                    <p:animMotion origin="layout" path="M -0.39114 3.7037E-6 L 2.95987E-17 3.7037E-6 " pathEditMode="relative" rAng="0" ptsTypes="AA">
                                      <p:cBhvr>
                                        <p:cTn id="24" dur="2000" fill="hold"/>
                                        <p:tgtEl>
                                          <p:spTgt spid="34"/>
                                        </p:tgtEl>
                                        <p:attrNameLst>
                                          <p:attrName>ppt_x</p:attrName>
                                          <p:attrName>ppt_y</p:attrName>
                                        </p:attrNameLst>
                                      </p:cBhvr>
                                      <p:rCtr x="19531" y="0"/>
                                    </p:animMotion>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 presetClass="entr"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64" presetClass="path" presetSubtype="0" accel="50000" decel="50000" fill="hold" grpId="0" nodeType="withEffect">
                                  <p:stCondLst>
                                    <p:cond delay="0"/>
                                  </p:stCondLst>
                                  <p:childTnLst>
                                    <p:animMotion origin="layout" path="M -4.16667E-7 0.07431 L 3.95833E-6 -2.59259E-6 " pathEditMode="relative" rAng="0" ptsTypes="AA">
                                      <p:cBhvr>
                                        <p:cTn id="32" dur="250" fill="hold"/>
                                        <p:tgtEl>
                                          <p:spTgt spid="27"/>
                                        </p:tgtEl>
                                        <p:attrNameLst>
                                          <p:attrName>ppt_x</p:attrName>
                                          <p:attrName>ppt_y</p:attrName>
                                        </p:attrNameLst>
                                      </p:cBhvr>
                                      <p:rCtr x="169" y="-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5A6A6C-352F-4E21-A8ED-73661A03918F}"/>
              </a:ext>
            </a:extLst>
          </p:cNvPr>
          <p:cNvSpPr txBox="1"/>
          <p:nvPr/>
        </p:nvSpPr>
        <p:spPr>
          <a:xfrm>
            <a:off x="0" y="6189518"/>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241685"/>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meetup.com/pro/dotnet</a:t>
            </a:r>
            <a:r>
              <a:rPr kumimoji="0" lang="en-US" sz="2400" b="0" i="0" u="none" strike="noStrike" kern="1200" cap="none" spc="0" normalizeH="0" baseline="0" noProof="0">
                <a:ln>
                  <a:noFill/>
                </a:ln>
                <a:solidFill>
                  <a:srgbClr val="241685"/>
                </a:solidFill>
                <a:effectLst/>
                <a:uLnTx/>
                <a:uFillTx/>
                <a:latin typeface="Segoe UI"/>
                <a:ea typeface="+mn-ea"/>
                <a:cs typeface="+mn-cs"/>
              </a:rPr>
              <a:t> </a:t>
            </a:r>
          </a:p>
        </p:txBody>
      </p:sp>
      <p:pic>
        <p:nvPicPr>
          <p:cNvPr id="3" name="Picture 2">
            <a:extLst>
              <a:ext uri="{FF2B5EF4-FFF2-40B4-BE49-F238E27FC236}">
                <a16:creationId xmlns:a16="http://schemas.microsoft.com/office/drawing/2014/main" id="{F9DF7C5D-2109-4DBF-AEDA-69F4830ED285}"/>
              </a:ext>
            </a:extLst>
          </p:cNvPr>
          <p:cNvPicPr>
            <a:picLocks noChangeAspect="1"/>
          </p:cNvPicPr>
          <p:nvPr/>
        </p:nvPicPr>
        <p:blipFill>
          <a:blip r:embed="rId4"/>
          <a:stretch>
            <a:fillRect/>
          </a:stretch>
        </p:blipFill>
        <p:spPr>
          <a:xfrm>
            <a:off x="6471717" y="1715097"/>
            <a:ext cx="5256441" cy="3077935"/>
          </a:xfrm>
          <a:prstGeom prst="rect">
            <a:avLst/>
          </a:prstGeom>
          <a:ln>
            <a:noFill/>
          </a:ln>
          <a:effectLst>
            <a:outerShdw blurRad="50800" dist="38100" dir="2700000" algn="tl" rotWithShape="0">
              <a:prstClr val="black">
                <a:alpha val="40000"/>
              </a:prstClr>
            </a:outerShdw>
          </a:effectLst>
        </p:spPr>
      </p:pic>
      <p:sp>
        <p:nvSpPr>
          <p:cNvPr id="11" name="Title 10">
            <a:extLst>
              <a:ext uri="{FF2B5EF4-FFF2-40B4-BE49-F238E27FC236}">
                <a16:creationId xmlns:a16="http://schemas.microsoft.com/office/drawing/2014/main" id="{A9FAC2CD-B187-406A-85F8-51F1548F9AA4}"/>
              </a:ext>
            </a:extLst>
          </p:cNvPr>
          <p:cNvSpPr>
            <a:spLocks noGrp="1"/>
          </p:cNvSpPr>
          <p:nvPr>
            <p:ph type="title"/>
          </p:nvPr>
        </p:nvSpPr>
        <p:spPr/>
        <p:txBody>
          <a:bodyPr/>
          <a:lstStyle/>
          <a:p>
            <a:r>
              <a:rPr lang="en-US"/>
              <a:t>.NET Foundation Sponsored Meetups</a:t>
            </a:r>
          </a:p>
        </p:txBody>
      </p:sp>
      <p:sp>
        <p:nvSpPr>
          <p:cNvPr id="12" name="TextBox 11">
            <a:extLst>
              <a:ext uri="{FF2B5EF4-FFF2-40B4-BE49-F238E27FC236}">
                <a16:creationId xmlns:a16="http://schemas.microsoft.com/office/drawing/2014/main" id="{71A20A19-1B18-4B19-97C3-C6A692997804}"/>
              </a:ext>
            </a:extLst>
          </p:cNvPr>
          <p:cNvSpPr txBox="1"/>
          <p:nvPr/>
        </p:nvSpPr>
        <p:spPr>
          <a:xfrm>
            <a:off x="4026740" y="5146038"/>
            <a:ext cx="1578827" cy="1037207"/>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Members</a:t>
            </a:r>
          </a:p>
          <a:p>
            <a:pPr>
              <a:lnSpc>
                <a:spcPct val="90000"/>
              </a:lnSpc>
              <a:spcAft>
                <a:spcPts val="600"/>
              </a:spcAft>
            </a:pPr>
            <a:r>
              <a:rPr lang="en-US" sz="3200">
                <a:gradFill>
                  <a:gsLst>
                    <a:gs pos="2917">
                      <a:schemeClr val="tx1"/>
                    </a:gs>
                    <a:gs pos="30000">
                      <a:schemeClr val="tx1"/>
                    </a:gs>
                  </a:gsLst>
                  <a:lin ang="5400000" scaled="0"/>
                </a:gradFill>
              </a:rPr>
              <a:t>317K+</a:t>
            </a:r>
          </a:p>
        </p:txBody>
      </p:sp>
      <p:sp>
        <p:nvSpPr>
          <p:cNvPr id="13" name="TextBox 12">
            <a:extLst>
              <a:ext uri="{FF2B5EF4-FFF2-40B4-BE49-F238E27FC236}">
                <a16:creationId xmlns:a16="http://schemas.microsoft.com/office/drawing/2014/main" id="{37734CFE-1C1E-48DC-9843-F73AC08E0149}"/>
              </a:ext>
            </a:extLst>
          </p:cNvPr>
          <p:cNvSpPr txBox="1"/>
          <p:nvPr/>
        </p:nvSpPr>
        <p:spPr>
          <a:xfrm>
            <a:off x="5598943" y="5152311"/>
            <a:ext cx="1438710" cy="1037207"/>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Groups</a:t>
            </a:r>
          </a:p>
          <a:p>
            <a:pPr>
              <a:lnSpc>
                <a:spcPct val="90000"/>
              </a:lnSpc>
              <a:spcAft>
                <a:spcPts val="600"/>
              </a:spcAft>
            </a:pPr>
            <a:r>
              <a:rPr lang="en-US" sz="3200">
                <a:gradFill>
                  <a:gsLst>
                    <a:gs pos="2917">
                      <a:schemeClr val="tx1"/>
                    </a:gs>
                    <a:gs pos="30000">
                      <a:schemeClr val="tx1"/>
                    </a:gs>
                  </a:gsLst>
                  <a:lin ang="5400000" scaled="0"/>
                </a:gradFill>
              </a:rPr>
              <a:t>371+</a:t>
            </a:r>
          </a:p>
        </p:txBody>
      </p:sp>
      <p:sp>
        <p:nvSpPr>
          <p:cNvPr id="14" name="TextBox 13">
            <a:extLst>
              <a:ext uri="{FF2B5EF4-FFF2-40B4-BE49-F238E27FC236}">
                <a16:creationId xmlns:a16="http://schemas.microsoft.com/office/drawing/2014/main" id="{955FB61E-413E-47B3-BAB3-4609D823AB14}"/>
              </a:ext>
            </a:extLst>
          </p:cNvPr>
          <p:cNvSpPr txBox="1"/>
          <p:nvPr/>
        </p:nvSpPr>
        <p:spPr>
          <a:xfrm>
            <a:off x="7037652" y="5146037"/>
            <a:ext cx="1223084" cy="1037207"/>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Countries</a:t>
            </a:r>
          </a:p>
          <a:p>
            <a:pPr>
              <a:lnSpc>
                <a:spcPct val="90000"/>
              </a:lnSpc>
              <a:spcAft>
                <a:spcPts val="600"/>
              </a:spcAft>
            </a:pPr>
            <a:r>
              <a:rPr lang="en-US" sz="3200">
                <a:gradFill>
                  <a:gsLst>
                    <a:gs pos="2917">
                      <a:schemeClr val="tx1"/>
                    </a:gs>
                    <a:gs pos="30000">
                      <a:schemeClr val="tx1"/>
                    </a:gs>
                  </a:gsLst>
                  <a:lin ang="5400000" scaled="0"/>
                </a:gradFill>
              </a:rPr>
              <a:t>67+</a:t>
            </a:r>
          </a:p>
        </p:txBody>
      </p:sp>
      <p:graphicFrame>
        <p:nvGraphicFramePr>
          <p:cNvPr id="16" name="Chart 15">
            <a:extLst>
              <a:ext uri="{FF2B5EF4-FFF2-40B4-BE49-F238E27FC236}">
                <a16:creationId xmlns:a16="http://schemas.microsoft.com/office/drawing/2014/main" id="{9EFC3BFA-4812-4D39-9BE1-2E5812B9116A}"/>
              </a:ext>
            </a:extLst>
          </p:cNvPr>
          <p:cNvGraphicFramePr>
            <a:graphicFrameLocks/>
          </p:cNvGraphicFramePr>
          <p:nvPr>
            <p:extLst>
              <p:ext uri="{D42A27DB-BD31-4B8C-83A1-F6EECF244321}">
                <p14:modId xmlns:p14="http://schemas.microsoft.com/office/powerpoint/2010/main" val="3690854635"/>
              </p:ext>
            </p:extLst>
          </p:nvPr>
        </p:nvGraphicFramePr>
        <p:xfrm>
          <a:off x="534567" y="1715098"/>
          <a:ext cx="5318844" cy="30779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952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76178" y="582918"/>
            <a:ext cx="1855974" cy="384048"/>
          </a:xfrm>
          <a:prstGeom prst="roundRect">
            <a:avLst>
              <a:gd name="adj" fmla="val 26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solidFill>
                  <a:schemeClr val="bg1"/>
                </a:solidFill>
                <a:effectLst/>
                <a:uLnTx/>
                <a:uFillTx/>
                <a:latin typeface="Segoe UI"/>
                <a:cs typeface="Segoe UI" pitchFamily="34" charset="0"/>
              </a:rPr>
              <a:t>OPEN SOURCE</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4461" y="1237717"/>
            <a:ext cx="10515600" cy="1325563"/>
          </a:xfrm>
        </p:spPr>
        <p:txBody>
          <a:bodyPr>
            <a:normAutofit/>
          </a:bodyPr>
          <a:lstStyle/>
          <a:p>
            <a:r>
              <a:rPr lang="en-US">
                <a:latin typeface="Open Sans" panose="020B0604020202020204" charset="0"/>
                <a:ea typeface="Open Sans" panose="020B0604020202020204" charset="0"/>
                <a:cs typeface="Open Sans" panose="020B0604020202020204" charset="0"/>
              </a:rPr>
              <a:t>OSS Partners for .NET 5 – Thank you!</a:t>
            </a:r>
            <a:br>
              <a:rPr lang="en-US">
                <a:latin typeface="Open Sans" panose="020B0604020202020204" charset="0"/>
                <a:ea typeface="Open Sans" panose="020B0604020202020204" charset="0"/>
                <a:cs typeface="Open Sans" panose="020B0604020202020204" charset="0"/>
              </a:rPr>
            </a:br>
            <a:endParaRPr lang="en-US">
              <a:latin typeface="Open Sans" panose="020B0604020202020204" charset="0"/>
              <a:ea typeface="Open Sans" panose="020B0604020202020204" charset="0"/>
              <a:cs typeface="Open Sans" panose="020B0604020202020204" charset="0"/>
            </a:endParaRPr>
          </a:p>
        </p:txBody>
      </p:sp>
      <p:pic>
        <p:nvPicPr>
          <p:cNvPr id="12" name="Graphic 11">
            <a:extLst>
              <a:ext uri="{FF2B5EF4-FFF2-40B4-BE49-F238E27FC236}">
                <a16:creationId xmlns:a16="http://schemas.microsoft.com/office/drawing/2014/main" id="{37F5A536-7A05-42C7-BCEC-223FB2A4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612" y="2921813"/>
            <a:ext cx="2121430" cy="2121430"/>
          </a:xfrm>
          <a:prstGeom prst="rect">
            <a:avLst/>
          </a:prstGeom>
        </p:spPr>
      </p:pic>
      <p:sp>
        <p:nvSpPr>
          <p:cNvPr id="21" name="TextBox 20">
            <a:extLst>
              <a:ext uri="{FF2B5EF4-FFF2-40B4-BE49-F238E27FC236}">
                <a16:creationId xmlns:a16="http://schemas.microsoft.com/office/drawing/2014/main" id="{0D3280C3-67DA-4166-A027-623BC8761831}"/>
              </a:ext>
            </a:extLst>
          </p:cNvPr>
          <p:cNvSpPr txBox="1"/>
          <p:nvPr/>
        </p:nvSpPr>
        <p:spPr>
          <a:xfrm>
            <a:off x="3502950" y="2958697"/>
            <a:ext cx="5118944" cy="369332"/>
          </a:xfrm>
          <a:prstGeom prst="rect">
            <a:avLst/>
          </a:prstGeom>
          <a:noFill/>
        </p:spPr>
        <p:txBody>
          <a:bodyPr wrap="square">
            <a:spAutoFit/>
          </a:bodyPr>
          <a:lstStyle/>
          <a:p>
            <a:r>
              <a:rPr lang="en-US">
                <a:solidFill>
                  <a:schemeClr val="tx2"/>
                </a:solidFill>
                <a:latin typeface="Open Sans" panose="020B0604020202020204" charset="0"/>
                <a:ea typeface="Open Sans" panose="020B0604020202020204" charset="0"/>
                <a:cs typeface="Open Sans" panose="020B0604020202020204" charset="0"/>
              </a:rPr>
              <a:t>Live Reload Middleware for ASP.NET Core</a:t>
            </a:r>
          </a:p>
        </p:txBody>
      </p:sp>
      <p:sp>
        <p:nvSpPr>
          <p:cNvPr id="17" name="TextBox 16">
            <a:extLst>
              <a:ext uri="{FF2B5EF4-FFF2-40B4-BE49-F238E27FC236}">
                <a16:creationId xmlns:a16="http://schemas.microsoft.com/office/drawing/2014/main" id="{F6F70562-7F65-4D08-885A-C69CF34DD7A8}"/>
              </a:ext>
            </a:extLst>
          </p:cNvPr>
          <p:cNvSpPr txBox="1"/>
          <p:nvPr/>
        </p:nvSpPr>
        <p:spPr>
          <a:xfrm>
            <a:off x="3486878" y="5225372"/>
            <a:ext cx="5118944" cy="369332"/>
          </a:xfrm>
          <a:prstGeom prst="rect">
            <a:avLst/>
          </a:prstGeom>
          <a:noFill/>
        </p:spPr>
        <p:txBody>
          <a:bodyPr wrap="square">
            <a:spAutoFit/>
          </a:bodyPr>
          <a:lstStyle/>
          <a:p>
            <a:r>
              <a:rPr lang="en-US" err="1">
                <a:solidFill>
                  <a:schemeClr val="tx2"/>
                </a:solidFill>
                <a:latin typeface="Open Sans" panose="020B0604020202020204" charset="0"/>
                <a:ea typeface="Open Sans" panose="020B0604020202020204" charset="0"/>
                <a:cs typeface="Open Sans" panose="020B0604020202020204" charset="0"/>
              </a:rPr>
              <a:t>Swashbuckle</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E436BD7B-B7A0-407A-A77E-E731CB7AEC29}"/>
              </a:ext>
            </a:extLst>
          </p:cNvPr>
          <p:cNvSpPr txBox="1"/>
          <p:nvPr/>
        </p:nvSpPr>
        <p:spPr>
          <a:xfrm>
            <a:off x="576178" y="6138877"/>
            <a:ext cx="5118944" cy="369332"/>
          </a:xfrm>
          <a:prstGeom prst="rect">
            <a:avLst/>
          </a:prstGeom>
          <a:noFill/>
        </p:spPr>
        <p:txBody>
          <a:bodyPr wrap="square">
            <a:spAutoFit/>
          </a:bodyPr>
          <a:lstStyle/>
          <a:p>
            <a:r>
              <a:rPr lang="en-US" err="1">
                <a:solidFill>
                  <a:schemeClr val="tx2"/>
                </a:solidFill>
                <a:latin typeface="Open Sans" panose="020B0604020202020204" charset="0"/>
                <a:ea typeface="Open Sans" panose="020B0604020202020204" charset="0"/>
                <a:cs typeface="Open Sans" panose="020B0604020202020204" charset="0"/>
              </a:rPr>
              <a:t>IdentityServer</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27" name="TextBox 26">
            <a:extLst>
              <a:ext uri="{FF2B5EF4-FFF2-40B4-BE49-F238E27FC236}">
                <a16:creationId xmlns:a16="http://schemas.microsoft.com/office/drawing/2014/main" id="{DDAEFDCC-8771-40DF-B6DE-1F253B3D21FD}"/>
              </a:ext>
            </a:extLst>
          </p:cNvPr>
          <p:cNvSpPr txBox="1"/>
          <p:nvPr/>
        </p:nvSpPr>
        <p:spPr>
          <a:xfrm>
            <a:off x="576178" y="4288064"/>
            <a:ext cx="2499983"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Blazored</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29" name="TextBox 28">
            <a:extLst>
              <a:ext uri="{FF2B5EF4-FFF2-40B4-BE49-F238E27FC236}">
                <a16:creationId xmlns:a16="http://schemas.microsoft.com/office/drawing/2014/main" id="{76797AF1-4676-473D-AE0C-A6BE4E02051E}"/>
              </a:ext>
            </a:extLst>
          </p:cNvPr>
          <p:cNvSpPr txBox="1"/>
          <p:nvPr/>
        </p:nvSpPr>
        <p:spPr>
          <a:xfrm>
            <a:off x="9115841" y="2466396"/>
            <a:ext cx="2802982" cy="369332"/>
          </a:xfrm>
          <a:prstGeom prst="rect">
            <a:avLst/>
          </a:prstGeom>
          <a:noFill/>
        </p:spPr>
        <p:txBody>
          <a:bodyPr wrap="square">
            <a:spAutoFit/>
          </a:bodyPr>
          <a:lstStyle/>
          <a:p>
            <a:r>
              <a:rPr lang="en-US">
                <a:solidFill>
                  <a:schemeClr val="tx2"/>
                </a:solidFill>
                <a:effectLst/>
                <a:latin typeface="Open Sans" panose="020B0604020202020204" charset="0"/>
                <a:ea typeface="Open Sans" panose="020B0604020202020204" charset="0"/>
                <a:cs typeface="Open Sans" panose="020B0604020202020204" charset="0"/>
              </a:rPr>
              <a:t>And many more…</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D0A3A0-57C2-4513-BC75-FFF370D08913}"/>
              </a:ext>
            </a:extLst>
          </p:cNvPr>
          <p:cNvSpPr txBox="1"/>
          <p:nvPr/>
        </p:nvSpPr>
        <p:spPr>
          <a:xfrm>
            <a:off x="576178" y="2921813"/>
            <a:ext cx="2499983"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bUnit</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33" name="TextBox 32">
            <a:extLst>
              <a:ext uri="{FF2B5EF4-FFF2-40B4-BE49-F238E27FC236}">
                <a16:creationId xmlns:a16="http://schemas.microsoft.com/office/drawing/2014/main" id="{BD469ABF-CE0E-493F-A762-CE3097982CBF}"/>
              </a:ext>
            </a:extLst>
          </p:cNvPr>
          <p:cNvSpPr txBox="1"/>
          <p:nvPr/>
        </p:nvSpPr>
        <p:spPr>
          <a:xfrm>
            <a:off x="3502950" y="3412032"/>
            <a:ext cx="5118944"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MatBlazor</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35" name="TextBox 34">
            <a:extLst>
              <a:ext uri="{FF2B5EF4-FFF2-40B4-BE49-F238E27FC236}">
                <a16:creationId xmlns:a16="http://schemas.microsoft.com/office/drawing/2014/main" id="{BE33A6CE-59EB-4948-B64E-07A7ACE3D387}"/>
              </a:ext>
            </a:extLst>
          </p:cNvPr>
          <p:cNvSpPr txBox="1"/>
          <p:nvPr/>
        </p:nvSpPr>
        <p:spPr>
          <a:xfrm>
            <a:off x="579971" y="5203648"/>
            <a:ext cx="5118944"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BlazorStrap</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37" name="TextBox 36">
            <a:extLst>
              <a:ext uri="{FF2B5EF4-FFF2-40B4-BE49-F238E27FC236}">
                <a16:creationId xmlns:a16="http://schemas.microsoft.com/office/drawing/2014/main" id="{EB855675-5FE9-49E4-BD31-16712627063C}"/>
              </a:ext>
            </a:extLst>
          </p:cNvPr>
          <p:cNvSpPr txBox="1"/>
          <p:nvPr/>
        </p:nvSpPr>
        <p:spPr>
          <a:xfrm>
            <a:off x="576178" y="3377230"/>
            <a:ext cx="2499983"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Blazm</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39" name="TextBox 38">
            <a:extLst>
              <a:ext uri="{FF2B5EF4-FFF2-40B4-BE49-F238E27FC236}">
                <a16:creationId xmlns:a16="http://schemas.microsoft.com/office/drawing/2014/main" id="{8809D3C5-DA1C-443F-8DB7-8ED4CD56AF5A}"/>
              </a:ext>
            </a:extLst>
          </p:cNvPr>
          <p:cNvSpPr txBox="1"/>
          <p:nvPr/>
        </p:nvSpPr>
        <p:spPr>
          <a:xfrm>
            <a:off x="576178" y="2466396"/>
            <a:ext cx="2499983" cy="369332"/>
          </a:xfrm>
          <a:prstGeom prst="rect">
            <a:avLst/>
          </a:prstGeom>
          <a:noFill/>
        </p:spPr>
        <p:txBody>
          <a:bodyPr wrap="square">
            <a:spAutoFit/>
          </a:bodyPr>
          <a:lstStyle/>
          <a:p>
            <a:r>
              <a:rPr lang="en-US">
                <a:solidFill>
                  <a:schemeClr val="tx2"/>
                </a:solidFill>
                <a:effectLst/>
                <a:latin typeface="Open Sans" panose="020B0604020202020204" charset="0"/>
                <a:ea typeface="Open Sans" panose="020B0604020202020204" charset="0"/>
                <a:cs typeface="Open Sans" panose="020B0604020202020204" charset="0"/>
              </a:rPr>
              <a:t>Ant Design Blazor</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41" name="TextBox 40">
            <a:extLst>
              <a:ext uri="{FF2B5EF4-FFF2-40B4-BE49-F238E27FC236}">
                <a16:creationId xmlns:a16="http://schemas.microsoft.com/office/drawing/2014/main" id="{E24418FE-2D58-43A3-AAE5-E4C332F8FED5}"/>
              </a:ext>
            </a:extLst>
          </p:cNvPr>
          <p:cNvSpPr txBox="1"/>
          <p:nvPr/>
        </p:nvSpPr>
        <p:spPr>
          <a:xfrm>
            <a:off x="576178" y="3832647"/>
            <a:ext cx="2499983" cy="369332"/>
          </a:xfrm>
          <a:prstGeom prst="rect">
            <a:avLst/>
          </a:prstGeom>
          <a:noFill/>
        </p:spPr>
        <p:txBody>
          <a:bodyPr wrap="square">
            <a:spAutoFit/>
          </a:bodyPr>
          <a:lstStyle/>
          <a:p>
            <a:r>
              <a:rPr lang="en-US">
                <a:solidFill>
                  <a:schemeClr val="tx2"/>
                </a:solidFill>
                <a:effectLst/>
                <a:latin typeface="Open Sans" panose="020B0604020202020204" charset="0"/>
                <a:ea typeface="Open Sans" panose="020B0604020202020204" charset="0"/>
                <a:cs typeface="Open Sans" panose="020B0604020202020204" charset="0"/>
              </a:rPr>
              <a:t>Blazor Extensions</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48" name="TextBox 47">
            <a:extLst>
              <a:ext uri="{FF2B5EF4-FFF2-40B4-BE49-F238E27FC236}">
                <a16:creationId xmlns:a16="http://schemas.microsoft.com/office/drawing/2014/main" id="{236EDF5B-9974-4D29-B66D-E781569FF593}"/>
              </a:ext>
            </a:extLst>
          </p:cNvPr>
          <p:cNvSpPr txBox="1"/>
          <p:nvPr/>
        </p:nvSpPr>
        <p:spPr>
          <a:xfrm>
            <a:off x="576178" y="4743481"/>
            <a:ext cx="2793187"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Blazorise</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50" name="TextBox 49">
            <a:extLst>
              <a:ext uri="{FF2B5EF4-FFF2-40B4-BE49-F238E27FC236}">
                <a16:creationId xmlns:a16="http://schemas.microsoft.com/office/drawing/2014/main" id="{04645F11-BF57-4684-8EFA-9B185A3E931E}"/>
              </a:ext>
            </a:extLst>
          </p:cNvPr>
          <p:cNvSpPr txBox="1"/>
          <p:nvPr/>
        </p:nvSpPr>
        <p:spPr>
          <a:xfrm>
            <a:off x="3486878" y="4772037"/>
            <a:ext cx="5118944" cy="369332"/>
          </a:xfrm>
          <a:prstGeom prst="rect">
            <a:avLst/>
          </a:prstGeom>
          <a:noFill/>
        </p:spPr>
        <p:txBody>
          <a:bodyPr wrap="square">
            <a:spAutoFit/>
          </a:bodyPr>
          <a:lstStyle/>
          <a:p>
            <a:r>
              <a:rPr lang="en-US">
                <a:solidFill>
                  <a:schemeClr val="tx2"/>
                </a:solidFill>
                <a:latin typeface="Open Sans" panose="020B0604020202020204" charset="0"/>
                <a:ea typeface="Open Sans" panose="020B0604020202020204" charset="0"/>
                <a:cs typeface="Open Sans" panose="020B0604020202020204" charset="0"/>
              </a:rPr>
              <a:t>Reactive Extensions</a:t>
            </a:r>
          </a:p>
        </p:txBody>
      </p:sp>
      <p:sp>
        <p:nvSpPr>
          <p:cNvPr id="52" name="TextBox 51">
            <a:extLst>
              <a:ext uri="{FF2B5EF4-FFF2-40B4-BE49-F238E27FC236}">
                <a16:creationId xmlns:a16="http://schemas.microsoft.com/office/drawing/2014/main" id="{F3F12DB7-EBEC-4A57-BB5B-F107E2D9E74D}"/>
              </a:ext>
            </a:extLst>
          </p:cNvPr>
          <p:cNvSpPr txBox="1"/>
          <p:nvPr/>
        </p:nvSpPr>
        <p:spPr>
          <a:xfrm>
            <a:off x="3502950" y="3865367"/>
            <a:ext cx="5118944" cy="369332"/>
          </a:xfrm>
          <a:prstGeom prst="rect">
            <a:avLst/>
          </a:prstGeom>
          <a:noFill/>
        </p:spPr>
        <p:txBody>
          <a:bodyPr wrap="square">
            <a:spAutoFit/>
          </a:bodyPr>
          <a:lstStyle/>
          <a:p>
            <a:r>
              <a:rPr lang="en-US">
                <a:solidFill>
                  <a:schemeClr val="tx2"/>
                </a:solidFill>
                <a:effectLst/>
                <a:latin typeface="Open Sans" panose="020B0604020202020204" charset="0"/>
                <a:ea typeface="Open Sans" panose="020B0604020202020204" charset="0"/>
                <a:cs typeface="Open Sans" panose="020B0604020202020204" charset="0"/>
              </a:rPr>
              <a:t>NuGet Package Explorer</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2" name="TextBox 1">
            <a:extLst>
              <a:ext uri="{FF2B5EF4-FFF2-40B4-BE49-F238E27FC236}">
                <a16:creationId xmlns:a16="http://schemas.microsoft.com/office/drawing/2014/main" id="{29401983-6590-4614-A962-8235662F1768}"/>
              </a:ext>
            </a:extLst>
          </p:cNvPr>
          <p:cNvSpPr txBox="1"/>
          <p:nvPr/>
        </p:nvSpPr>
        <p:spPr>
          <a:xfrm>
            <a:off x="3502950" y="4318702"/>
            <a:ext cx="5118944" cy="369332"/>
          </a:xfrm>
          <a:prstGeom prst="rect">
            <a:avLst/>
          </a:prstGeom>
          <a:noFill/>
        </p:spPr>
        <p:txBody>
          <a:bodyPr wrap="square">
            <a:spAutoFit/>
          </a:bodyPr>
          <a:lstStyle/>
          <a:p>
            <a:r>
              <a:rPr lang="en-US" err="1">
                <a:solidFill>
                  <a:schemeClr val="tx2"/>
                </a:solidFill>
                <a:effectLst/>
                <a:latin typeface="Open Sans" panose="020B0604020202020204" charset="0"/>
                <a:ea typeface="Open Sans" panose="020B0604020202020204" charset="0"/>
                <a:cs typeface="Open Sans" panose="020B0604020202020204" charset="0"/>
              </a:rPr>
              <a:t>Oqtane</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4" name="TextBox 3">
            <a:extLst>
              <a:ext uri="{FF2B5EF4-FFF2-40B4-BE49-F238E27FC236}">
                <a16:creationId xmlns:a16="http://schemas.microsoft.com/office/drawing/2014/main" id="{937F4C25-92B2-4C83-A92B-FF2EA527BEA9}"/>
              </a:ext>
            </a:extLst>
          </p:cNvPr>
          <p:cNvSpPr txBox="1"/>
          <p:nvPr/>
        </p:nvSpPr>
        <p:spPr>
          <a:xfrm>
            <a:off x="3486878" y="5678710"/>
            <a:ext cx="5118944" cy="369332"/>
          </a:xfrm>
          <a:prstGeom prst="rect">
            <a:avLst/>
          </a:prstGeom>
          <a:noFill/>
        </p:spPr>
        <p:txBody>
          <a:bodyPr wrap="square">
            <a:spAutoFit/>
          </a:bodyPr>
          <a:lstStyle/>
          <a:p>
            <a:r>
              <a:rPr lang="en-US">
                <a:solidFill>
                  <a:schemeClr val="tx2"/>
                </a:solidFill>
                <a:latin typeface="Open Sans" panose="020B0604020202020204" charset="0"/>
                <a:ea typeface="Open Sans" panose="020B0604020202020204" charset="0"/>
                <a:cs typeface="Open Sans" panose="020B0604020202020204" charset="0"/>
              </a:rPr>
              <a:t>Uno Platform</a:t>
            </a:r>
          </a:p>
        </p:txBody>
      </p:sp>
      <p:sp>
        <p:nvSpPr>
          <p:cNvPr id="6" name="TextBox 5">
            <a:extLst>
              <a:ext uri="{FF2B5EF4-FFF2-40B4-BE49-F238E27FC236}">
                <a16:creationId xmlns:a16="http://schemas.microsoft.com/office/drawing/2014/main" id="{BB821EDD-0BBC-4796-A01B-E8D9C24231DA}"/>
              </a:ext>
            </a:extLst>
          </p:cNvPr>
          <p:cNvSpPr txBox="1"/>
          <p:nvPr/>
        </p:nvSpPr>
        <p:spPr>
          <a:xfrm>
            <a:off x="3486878" y="2466396"/>
            <a:ext cx="5118944" cy="369332"/>
          </a:xfrm>
          <a:prstGeom prst="rect">
            <a:avLst/>
          </a:prstGeom>
          <a:noFill/>
        </p:spPr>
        <p:txBody>
          <a:bodyPr wrap="square">
            <a:spAutoFit/>
          </a:bodyPr>
          <a:lstStyle/>
          <a:p>
            <a:r>
              <a:rPr lang="en-US" err="1">
                <a:solidFill>
                  <a:schemeClr val="tx2"/>
                </a:solidFill>
                <a:latin typeface="Open Sans" panose="020B0604020202020204" charset="0"/>
                <a:ea typeface="Open Sans" panose="020B0604020202020204" charset="0"/>
                <a:cs typeface="Open Sans" panose="020B0604020202020204" charset="0"/>
              </a:rPr>
              <a:t>ImageSharp</a:t>
            </a:r>
            <a:endParaRPr lang="en-US">
              <a:solidFill>
                <a:schemeClr val="tx2"/>
              </a:solidFill>
              <a:latin typeface="Open Sans" panose="020B0604020202020204" charset="0"/>
              <a:ea typeface="Open Sans" panose="020B0604020202020204" charset="0"/>
              <a:cs typeface="Open Sans" panose="020B0604020202020204" charset="0"/>
            </a:endParaRPr>
          </a:p>
        </p:txBody>
      </p:sp>
      <p:sp>
        <p:nvSpPr>
          <p:cNvPr id="7" name="TextBox 6">
            <a:extLst>
              <a:ext uri="{FF2B5EF4-FFF2-40B4-BE49-F238E27FC236}">
                <a16:creationId xmlns:a16="http://schemas.microsoft.com/office/drawing/2014/main" id="{B112B22C-0DE4-47BC-9024-5A1DC2546D95}"/>
              </a:ext>
            </a:extLst>
          </p:cNvPr>
          <p:cNvSpPr txBox="1"/>
          <p:nvPr/>
        </p:nvSpPr>
        <p:spPr>
          <a:xfrm>
            <a:off x="576178" y="5678710"/>
            <a:ext cx="5118944" cy="369332"/>
          </a:xfrm>
          <a:prstGeom prst="rect">
            <a:avLst/>
          </a:prstGeom>
          <a:noFill/>
        </p:spPr>
        <p:txBody>
          <a:bodyPr wrap="square">
            <a:spAutoFit/>
          </a:bodyPr>
          <a:lstStyle/>
          <a:p>
            <a:r>
              <a:rPr lang="en-US">
                <a:solidFill>
                  <a:schemeClr val="tx2"/>
                </a:solidFill>
                <a:latin typeface="Open Sans" panose="020B0604020202020204" charset="0"/>
                <a:ea typeface="Open Sans" panose="020B0604020202020204" charset="0"/>
                <a:cs typeface="Open Sans" panose="020B0604020202020204" charset="0"/>
              </a:rPr>
              <a:t>Cake</a:t>
            </a:r>
          </a:p>
        </p:txBody>
      </p:sp>
    </p:spTree>
    <p:extLst>
      <p:ext uri="{BB962C8B-B14F-4D97-AF65-F5344CB8AC3E}">
        <p14:creationId xmlns:p14="http://schemas.microsoft.com/office/powerpoint/2010/main" val="4043131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2416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sp>
        <p:nvSpPr>
          <p:cNvPr id="10" name="TextBox 9">
            <a:extLst>
              <a:ext uri="{FF2B5EF4-FFF2-40B4-BE49-F238E27FC236}">
                <a16:creationId xmlns:a16="http://schemas.microsoft.com/office/drawing/2014/main" id="{A3CF1AB3-B114-4062-865A-F2226CDEBD54}"/>
              </a:ext>
            </a:extLst>
          </p:cNvPr>
          <p:cNvSpPr txBox="1"/>
          <p:nvPr/>
        </p:nvSpPr>
        <p:spPr>
          <a:xfrm>
            <a:off x="1626781" y="991084"/>
            <a:ext cx="10832137" cy="651728"/>
          </a:xfrm>
          <a:prstGeom prst="rect">
            <a:avLst/>
          </a:prstGeom>
          <a:noFill/>
        </p:spPr>
        <p:txBody>
          <a:bodyPr wrap="square" lIns="179285" tIns="143428" rIns="179285" bIns="143428" rtlCol="0">
            <a:spAutoFit/>
          </a:bodyPr>
          <a:lstStyle/>
          <a:p>
            <a:pPr algn="ctr"/>
            <a:r>
              <a:rPr lang="en-US" sz="2353">
                <a:solidFill>
                  <a:schemeClr val="bg1"/>
                </a:solidFill>
                <a:latin typeface="Segoe UI" panose="020B0502040204020203" pitchFamily="34" charset="0"/>
                <a:cs typeface="Segoe UI" panose="020B0502040204020203" pitchFamily="34" charset="0"/>
              </a:rPr>
              <a:t>These companies are helping grow the .NET ecosystem</a:t>
            </a:r>
            <a:endParaRPr lang="en-GB" sz="2353">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0" y="397175"/>
            <a:ext cx="12191999"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3200" b="1" spc="294">
                <a:gradFill>
                  <a:gsLst>
                    <a:gs pos="1250">
                      <a:srgbClr val="FFFFFF"/>
                    </a:gs>
                    <a:gs pos="100000">
                      <a:srgbClr val="FFFFFF"/>
                    </a:gs>
                  </a:gsLst>
                  <a:lin ang="5400000" scaled="0"/>
                </a:gradFill>
                <a:latin typeface="Segoe UI" panose="020B0502040204020203" pitchFamily="34" charset="0"/>
              </a:rPr>
              <a:t>CORPORATE SPONSORS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3"/>
          <a:stretch>
            <a:fillRect/>
          </a:stretch>
        </p:blipFill>
        <p:spPr>
          <a:xfrm>
            <a:off x="266920" y="41976"/>
            <a:ext cx="2417550" cy="2340262"/>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4"/>
          <a:stretch>
            <a:fillRect/>
          </a:stretch>
        </p:blipFill>
        <p:spPr>
          <a:xfrm>
            <a:off x="116959" y="4233368"/>
            <a:ext cx="4467640" cy="2001399"/>
          </a:xfrm>
          <a:prstGeom prst="rect">
            <a:avLst/>
          </a:prstGeom>
        </p:spPr>
      </p:pic>
      <p:pic>
        <p:nvPicPr>
          <p:cNvPr id="14" name="Picture 13">
            <a:extLst>
              <a:ext uri="{FF2B5EF4-FFF2-40B4-BE49-F238E27FC236}">
                <a16:creationId xmlns:a16="http://schemas.microsoft.com/office/drawing/2014/main" id="{9ABE91B1-1819-450F-BAD9-76B320C1D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6290" y="4385210"/>
            <a:ext cx="2782233" cy="1391117"/>
          </a:xfrm>
          <a:prstGeom prst="rect">
            <a:avLst/>
          </a:prstGeom>
        </p:spPr>
      </p:pic>
      <p:pic>
        <p:nvPicPr>
          <p:cNvPr id="4" name="Picture 3">
            <a:extLst>
              <a:ext uri="{FF2B5EF4-FFF2-40B4-BE49-F238E27FC236}">
                <a16:creationId xmlns:a16="http://schemas.microsoft.com/office/drawing/2014/main" id="{98637FA3-1D95-4EA7-810D-D82D27F6E7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241" y="2982291"/>
            <a:ext cx="1676573" cy="1003149"/>
          </a:xfrm>
          <a:prstGeom prst="rect">
            <a:avLst/>
          </a:prstGeom>
        </p:spPr>
      </p:pic>
      <p:pic>
        <p:nvPicPr>
          <p:cNvPr id="17" name="Graphic 16">
            <a:extLst>
              <a:ext uri="{FF2B5EF4-FFF2-40B4-BE49-F238E27FC236}">
                <a16:creationId xmlns:a16="http://schemas.microsoft.com/office/drawing/2014/main" id="{C5AA5538-3902-4CC9-87CD-1240CD9023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0568" y="2886518"/>
            <a:ext cx="4621846" cy="1094648"/>
          </a:xfrm>
          <a:prstGeom prst="rect">
            <a:avLst/>
          </a:prstGeom>
        </p:spPr>
      </p:pic>
      <p:pic>
        <p:nvPicPr>
          <p:cNvPr id="6" name="Graphic 5">
            <a:extLst>
              <a:ext uri="{FF2B5EF4-FFF2-40B4-BE49-F238E27FC236}">
                <a16:creationId xmlns:a16="http://schemas.microsoft.com/office/drawing/2014/main" id="{C53CE48E-9995-40F8-99D5-19D73F89AD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59273" y="2982291"/>
            <a:ext cx="1771650" cy="704850"/>
          </a:xfrm>
          <a:prstGeom prst="rect">
            <a:avLst/>
          </a:prstGeom>
        </p:spPr>
      </p:pic>
      <p:pic>
        <p:nvPicPr>
          <p:cNvPr id="4104" name="Picture 8">
            <a:extLst>
              <a:ext uri="{FF2B5EF4-FFF2-40B4-BE49-F238E27FC236}">
                <a16:creationId xmlns:a16="http://schemas.microsoft.com/office/drawing/2014/main" id="{8D26A4E9-0405-47D4-AC3A-08436C5C42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4587" y="4580705"/>
            <a:ext cx="28575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00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7.40741E-7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grpId="0" nodeType="withEffect" nodePh="1">
                                  <p:stCondLst>
                                    <p:cond delay="500"/>
                                  </p:stCondLst>
                                  <p:endCondLst>
                                    <p:cond evt="begin" delay="0">
                                      <p:tn val="10"/>
                                    </p:cond>
                                  </p:end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04607 L 0 3.8039E-6 " pathEditMode="relative" rAng="0" ptsTypes="AA">
                                      <p:cBhvr>
                                        <p:cTn id="14" dur="1000" fill="hold"/>
                                        <p:tgtEl>
                                          <p:spTgt spid="2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.NET Foundation News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a:t>Corporate Membership Program</a:t>
            </a:r>
          </a:p>
          <a:p>
            <a:pPr lvl="1"/>
            <a:r>
              <a:rPr lang="en-US"/>
              <a:t>Documentation writers</a:t>
            </a:r>
          </a:p>
          <a:p>
            <a:pPr lvl="1"/>
            <a:r>
              <a:rPr lang="en-US"/>
              <a:t>Human localization</a:t>
            </a:r>
          </a:p>
          <a:p>
            <a:pPr lvl="1"/>
            <a:r>
              <a:rPr lang="en-US"/>
              <a:t>UX/design/logo/website</a:t>
            </a:r>
          </a:p>
          <a:p>
            <a:pPr lvl="1"/>
            <a:r>
              <a:rPr lang="en-US"/>
              <a:t>Other professional services as needed</a:t>
            </a:r>
          </a:p>
          <a:p>
            <a:r>
              <a:rPr lang="en-US"/>
              <a:t>Membership is now at 886 members</a:t>
            </a:r>
          </a:p>
          <a:p>
            <a:pPr lvl="1"/>
            <a:r>
              <a:rPr lang="en-US"/>
              <a:t>77% growth YTD</a:t>
            </a:r>
          </a:p>
          <a:p>
            <a:r>
              <a:rPr lang="en-US"/>
              <a:t>111 active projects, more joining regularly</a:t>
            </a:r>
          </a:p>
          <a:p>
            <a:endParaRPr lang="en-US"/>
          </a:p>
        </p:txBody>
      </p:sp>
    </p:spTree>
    <p:extLst>
      <p:ext uri="{BB962C8B-B14F-4D97-AF65-F5344CB8AC3E}">
        <p14:creationId xmlns:p14="http://schemas.microsoft.com/office/powerpoint/2010/main" val="3892212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FA6-9989-4172-8F8A-996ED12EA905}"/>
              </a:ext>
            </a:extLst>
          </p:cNvPr>
          <p:cNvSpPr>
            <a:spLocks noGrp="1"/>
          </p:cNvSpPr>
          <p:nvPr>
            <p:ph type="title"/>
          </p:nvPr>
        </p:nvSpPr>
        <p:spPr/>
        <p:txBody>
          <a:bodyPr/>
          <a:lstStyle/>
          <a:p>
            <a:r>
              <a:rPr lang="en-US">
                <a:latin typeface="Open Sans"/>
                <a:ea typeface="Open Sans"/>
                <a:cs typeface="Open Sans"/>
              </a:rPr>
              <a:t>.NET Foundation Survey</a:t>
            </a:r>
          </a:p>
        </p:txBody>
      </p:sp>
      <p:sp>
        <p:nvSpPr>
          <p:cNvPr id="3" name="Content Placeholder 2">
            <a:extLst>
              <a:ext uri="{FF2B5EF4-FFF2-40B4-BE49-F238E27FC236}">
                <a16:creationId xmlns:a16="http://schemas.microsoft.com/office/drawing/2014/main" id="{CFCC8026-DD9C-4CA8-9188-24E258AADEAF}"/>
              </a:ext>
            </a:extLst>
          </p:cNvPr>
          <p:cNvSpPr>
            <a:spLocks noGrp="1"/>
          </p:cNvSpPr>
          <p:nvPr>
            <p:ph idx="1"/>
          </p:nvPr>
        </p:nvSpPr>
        <p:spPr>
          <a:xfrm>
            <a:off x="838200" y="1665207"/>
            <a:ext cx="11047562" cy="4351338"/>
          </a:xfrm>
        </p:spPr>
        <p:txBody>
          <a:bodyPr vert="horz" lIns="91440" tIns="45720" rIns="91440" bIns="45720" rtlCol="0" anchor="t">
            <a:normAutofit/>
          </a:bodyPr>
          <a:lstStyle/>
          <a:p>
            <a:r>
              <a:rPr lang="en-US">
                <a:latin typeface="Open Sans"/>
                <a:ea typeface="Open Sans"/>
                <a:cs typeface="Open Sans"/>
              </a:rPr>
              <a:t>We want to hear from you!</a:t>
            </a:r>
            <a:endParaRPr lang="en-US"/>
          </a:p>
          <a:p>
            <a:r>
              <a:rPr lang="en-US"/>
              <a:t>Your important feedback will help us understand our community needs better and prioritize the work that we do</a:t>
            </a:r>
          </a:p>
          <a:p>
            <a:r>
              <a:rPr lang="en-US"/>
              <a:t>Results will be made public </a:t>
            </a:r>
          </a:p>
          <a:p>
            <a:r>
              <a:rPr lang="en-US">
                <a:latin typeface="Open Sans"/>
                <a:ea typeface="Open Sans"/>
                <a:cs typeface="Open Sans"/>
              </a:rPr>
              <a:t>Go to </a:t>
            </a:r>
            <a:r>
              <a:rPr lang="en-US">
                <a:latin typeface="Open Sans"/>
                <a:ea typeface="Open Sans"/>
                <a:cs typeface="Open Sans"/>
                <a:hlinkClick r:id="rId3"/>
              </a:rPr>
              <a:t>bit.ly/dnf-survey</a:t>
            </a:r>
            <a:r>
              <a:rPr lang="en-US">
                <a:latin typeface="Open Sans"/>
                <a:ea typeface="Open Sans"/>
                <a:cs typeface="Open Sans"/>
              </a:rPr>
              <a:t>  to participate, or click the button on our home page</a:t>
            </a:r>
            <a:endParaRPr lang="en-US"/>
          </a:p>
        </p:txBody>
      </p:sp>
      <p:sp>
        <p:nvSpPr>
          <p:cNvPr id="5" name="Rectangle 4">
            <a:extLst>
              <a:ext uri="{FF2B5EF4-FFF2-40B4-BE49-F238E27FC236}">
                <a16:creationId xmlns:a16="http://schemas.microsoft.com/office/drawing/2014/main" id="{4FDC5EA8-228B-4438-AE28-9EFC2226A097}"/>
              </a:ext>
            </a:extLst>
          </p:cNvPr>
          <p:cNvSpPr/>
          <p:nvPr/>
        </p:nvSpPr>
        <p:spPr>
          <a:xfrm>
            <a:off x="4029242" y="4661056"/>
            <a:ext cx="4133516" cy="256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hlinkClick r:id="rId4"/>
              </a:rPr>
              <a:t>www.dotnetfoundation.org</a:t>
            </a:r>
            <a:r>
              <a:rPr lang="en-US"/>
              <a:t> </a:t>
            </a:r>
          </a:p>
        </p:txBody>
      </p:sp>
      <p:pic>
        <p:nvPicPr>
          <p:cNvPr id="8" name="Picture 7">
            <a:extLst>
              <a:ext uri="{FF2B5EF4-FFF2-40B4-BE49-F238E27FC236}">
                <a16:creationId xmlns:a16="http://schemas.microsoft.com/office/drawing/2014/main" id="{0846C6EC-2ACD-4617-8705-171EDA88D371}"/>
              </a:ext>
            </a:extLst>
          </p:cNvPr>
          <p:cNvPicPr>
            <a:picLocks noChangeAspect="1"/>
          </p:cNvPicPr>
          <p:nvPr/>
        </p:nvPicPr>
        <p:blipFill>
          <a:blip r:embed="rId5"/>
          <a:stretch>
            <a:fillRect/>
          </a:stretch>
        </p:blipFill>
        <p:spPr>
          <a:xfrm>
            <a:off x="0" y="5077459"/>
            <a:ext cx="12192000" cy="1780541"/>
          </a:xfrm>
          <a:prstGeom prst="rect">
            <a:avLst/>
          </a:prstGeom>
        </p:spPr>
      </p:pic>
    </p:spTree>
    <p:extLst>
      <p:ext uri="{BB962C8B-B14F-4D97-AF65-F5344CB8AC3E}">
        <p14:creationId xmlns:p14="http://schemas.microsoft.com/office/powerpoint/2010/main" val="356650402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72adca3-69ff-455e-be8b-8d46656b534a">
      <UserInfo>
        <DisplayName>Layla Porter (.NET Foundation)</DisplayName>
        <AccountId>138</AccountId>
        <AccountType/>
      </UserInfo>
      <UserInfo>
        <DisplayName>Claire Novotny (.NET Foundation)</DisplayName>
        <AccountId>52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A9C401D1373E4F9267E1ECF6A7578C" ma:contentTypeVersion="11" ma:contentTypeDescription="Create a new document." ma:contentTypeScope="" ma:versionID="0136836a6870bb04b43b5c41f18bc73c">
  <xsd:schema xmlns:xsd="http://www.w3.org/2001/XMLSchema" xmlns:xs="http://www.w3.org/2001/XMLSchema" xmlns:p="http://schemas.microsoft.com/office/2006/metadata/properties" xmlns:ns2="6cc4f3bd-4402-4735-afb1-c6af653bc110" xmlns:ns3="a72adca3-69ff-455e-be8b-8d46656b534a" targetNamespace="http://schemas.microsoft.com/office/2006/metadata/properties" ma:root="true" ma:fieldsID="d00162ca720079931b57cf306ea10753" ns2:_="" ns3:_="">
    <xsd:import namespace="6cc4f3bd-4402-4735-afb1-c6af653bc110"/>
    <xsd:import namespace="a72adca3-69ff-455e-be8b-8d46656b53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c4f3bd-4402-4735-afb1-c6af653bc1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2adca3-69ff-455e-be8b-8d46656b534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D61189-37DB-42A4-AAF9-F02EF9A1577D}">
  <ds:schemaRefs>
    <ds:schemaRef ds:uri="6cc4f3bd-4402-4735-afb1-c6af653bc110"/>
    <ds:schemaRef ds:uri="a72adca3-69ff-455e-be8b-8d46656b53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E485EEA-ED29-493B-8637-E15BD20E0DC1}">
  <ds:schemaRefs>
    <ds:schemaRef ds:uri="http://schemas.microsoft.com/sharepoint/v3/contenttype/forms"/>
  </ds:schemaRefs>
</ds:datastoreItem>
</file>

<file path=customXml/itemProps3.xml><?xml version="1.0" encoding="utf-8"?>
<ds:datastoreItem xmlns:ds="http://schemas.openxmlformats.org/officeDocument/2006/customXml" ds:itemID="{887B71D6-E0A5-483B-A5FC-C695E60335C3}">
  <ds:schemaRefs>
    <ds:schemaRef ds:uri="6cc4f3bd-4402-4735-afb1-c6af653bc110"/>
    <ds:schemaRef ds:uri="a72adca3-69ff-455e-be8b-8d46656b53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1634</Words>
  <Application>Microsoft Office PowerPoint</Application>
  <PresentationFormat>Widescreen</PresentationFormat>
  <Paragraphs>241</Paragraphs>
  <Slides>25</Slides>
  <Notes>9</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25</vt:i4>
      </vt:variant>
    </vt:vector>
  </HeadingPairs>
  <TitlesOfParts>
    <vt:vector size="38" baseType="lpstr">
      <vt:lpstr>Consolas</vt:lpstr>
      <vt:lpstr>Segoe UI Light</vt:lpstr>
      <vt:lpstr>Arial</vt:lpstr>
      <vt:lpstr>Calibri</vt:lpstr>
      <vt:lpstr>Segoe UI</vt:lpstr>
      <vt:lpstr>Segoe UI Semilight</vt:lpstr>
      <vt:lpstr>Open Sans</vt:lpstr>
      <vt:lpstr>Wingdings</vt:lpstr>
      <vt:lpstr>Calibri Light</vt:lpstr>
      <vt:lpstr>1_Office Theme</vt:lpstr>
      <vt:lpstr>3_Office Theme</vt:lpstr>
      <vt:lpstr>2_Office Theme</vt:lpstr>
      <vt:lpstr>Dotnet_Template</vt:lpstr>
      <vt:lpstr>.NET Foundation  Update</vt:lpstr>
      <vt:lpstr>PowerPoint Presentation</vt:lpstr>
      <vt:lpstr>Leadership Team</vt:lpstr>
      <vt:lpstr>PowerPoint Presentation</vt:lpstr>
      <vt:lpstr>.NET Foundation Sponsored Meetups</vt:lpstr>
      <vt:lpstr>OSS Partners for .NET 5 – Thank you! </vt:lpstr>
      <vt:lpstr>PowerPoint Presentation</vt:lpstr>
      <vt:lpstr>.NET Foundation News</vt:lpstr>
      <vt:lpstr>.NET Foundation Survey</vt:lpstr>
      <vt:lpstr>Become a member</vt:lpstr>
      <vt:lpstr>PowerPoint Presentation</vt:lpstr>
      <vt:lpstr>Conference-at-a-glance</vt:lpstr>
      <vt:lpstr>Thank you to our amazing speakers!</vt:lpstr>
      <vt:lpstr>PowerPoint Presentation</vt:lpstr>
      <vt:lpstr>Sponsors, Swag, Fun &amp; Games</vt:lpstr>
      <vt:lpstr>CodeParty – Attendee Party</vt:lpstr>
      <vt:lpstr>Technical Treasure Hunt (sponsored by .NET Partners)</vt:lpstr>
      <vt:lpstr>Swag Bags &amp; Digital Swag</vt:lpstr>
      <vt:lpstr>.NET Foundation merch</vt:lpstr>
      <vt:lpstr>Mod the dotnet-bot</vt:lpstr>
      <vt:lpstr>Community-run virtual events</vt:lpstr>
      <vt:lpstr>Special Edition CODE Magazine</vt:lpstr>
      <vt:lpstr>Microsoft Learn  for .NET Discover your path</vt:lpstr>
      <vt:lpstr>Live TV shows all about .NET  live.dot.net </vt:lpstr>
      <vt:lpstr>Sit back, relax, enjoy the conference!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Foundation  Update</dc:title>
  <dc:creator>Beth Massi</dc:creator>
  <cp:lastModifiedBy>Beth Massi</cp:lastModifiedBy>
  <cp:revision>1</cp:revision>
  <dcterms:created xsi:type="dcterms:W3CDTF">2020-11-09T22:29:13Z</dcterms:created>
  <dcterms:modified xsi:type="dcterms:W3CDTF">2020-11-23T17:38:11Z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0x010100D6A9C401D1373E4F9267E1ECF6A7578C</vt:lpwstr>
  </property>
</Properties>
</file>